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
  </p:notesMasterIdLst>
  <p:handoutMasterIdLst>
    <p:handoutMasterId r:id="rId10"/>
  </p:handoutMasterIdLst>
  <p:sldIdLst>
    <p:sldId id="395" r:id="rId5"/>
    <p:sldId id="397" r:id="rId6"/>
    <p:sldId id="401" r:id="rId7"/>
    <p:sldId id="404"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clrMru>
    <a:srgbClr val="3D621E"/>
    <a:srgbClr val="73878C"/>
    <a:srgbClr val="55676D"/>
    <a:srgbClr val="BAC3C7"/>
    <a:srgbClr val="58595B"/>
    <a:srgbClr val="C3AE81"/>
    <a:srgbClr val="EBE18A"/>
    <a:srgbClr val="DCC86A"/>
    <a:srgbClr val="3B3B3C"/>
    <a:srgbClr val="ADCCD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DDCFA8-5AE4-400F-8564-020F216A4B9A}" v="6" dt="2020-07-30T19:32:32.216"/>
    <p1510:client id="{5ACEDEDB-5D36-41AB-AAFF-8885F93A3C85}" v="2" dt="2020-07-31T19:25:36.0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428" y="60"/>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5F5EB9-234E-B148-88FF-B1F75855B1B0}" type="datetimeFigureOut">
              <a:rPr lang="en-US" smtClean="0"/>
              <a:t>8/7/2020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9D9EC3-28D6-A646-BAA6-09D56CAC066C}" type="slidenum">
              <a:rPr lang="en-US" smtClean="0"/>
              <a:t>‹#›</a:t>
            </a:fld>
            <a:endParaRPr lang="en-US"/>
          </a:p>
        </p:txBody>
      </p:sp>
    </p:spTree>
    <p:extLst>
      <p:ext uri="{BB962C8B-B14F-4D97-AF65-F5344CB8AC3E}">
        <p14:creationId xmlns:p14="http://schemas.microsoft.com/office/powerpoint/2010/main" val="1001057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80A838-AB03-1544-A6D6-41861204BF1A}" type="datetimeFigureOut">
              <a:rPr lang="en-US" smtClean="0"/>
              <a:t>8/7/2020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DC381-DF00-BC41-8AA9-84FE6EFF0E64}" type="slidenum">
              <a:rPr lang="en-US" smtClean="0"/>
              <a:t>‹#›</a:t>
            </a:fld>
            <a:endParaRPr lang="en-US"/>
          </a:p>
        </p:txBody>
      </p:sp>
    </p:spTree>
    <p:extLst>
      <p:ext uri="{BB962C8B-B14F-4D97-AF65-F5344CB8AC3E}">
        <p14:creationId xmlns:p14="http://schemas.microsoft.com/office/powerpoint/2010/main" val="1179657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1.jpe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2.jpe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jpe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10312"/>
            <a:ext cx="8277352" cy="859536"/>
          </a:xfrm>
          <a:prstGeom prst="rect">
            <a:avLst/>
          </a:prstGeom>
        </p:spPr>
        <p:txBody>
          <a:bodyPr anchor="b"/>
          <a:lstStyle>
            <a:lvl1pPr algn="l">
              <a:lnSpc>
                <a:spcPct val="150000"/>
              </a:lnSpc>
              <a:defRPr sz="3600">
                <a:solidFill>
                  <a:schemeClr val="accent1"/>
                </a:solidFill>
              </a:defRPr>
            </a:lvl1pPr>
          </a:lstStyle>
          <a:p>
            <a:r>
              <a:rPr lang="en-US"/>
              <a:t>Click to edit Master title style</a:t>
            </a:r>
          </a:p>
        </p:txBody>
      </p:sp>
      <p:sp>
        <p:nvSpPr>
          <p:cNvPr id="3" name="Content Placeholder 2"/>
          <p:cNvSpPr>
            <a:spLocks noGrp="1"/>
          </p:cNvSpPr>
          <p:nvPr>
            <p:ph idx="1"/>
          </p:nvPr>
        </p:nvSpPr>
        <p:spPr>
          <a:xfrm>
            <a:off x="612648" y="1197866"/>
            <a:ext cx="8277352" cy="5255007"/>
          </a:xfrm>
          <a:prstGeom prst="rect">
            <a:avLst/>
          </a:prstGeom>
        </p:spPr>
        <p:txBody>
          <a:bodyPr/>
          <a:lstStyle>
            <a:lvl1pPr marL="257175" indent="-257175">
              <a:buFont typeface="Arial"/>
              <a:buChar char="•"/>
              <a:defRPr>
                <a:solidFill>
                  <a:schemeClr val="tx1"/>
                </a:solidFill>
              </a:defRPr>
            </a:lvl1pPr>
            <a:lvl2pPr marL="557213" indent="-214313">
              <a:buFont typeface="Arial"/>
              <a:buChar char="•"/>
              <a:defRPr>
                <a:solidFill>
                  <a:schemeClr val="tx1"/>
                </a:solidFill>
              </a:defRPr>
            </a:lvl2pPr>
            <a:lvl3pPr marL="857250" indent="-171450">
              <a:buFont typeface="Arial"/>
              <a:buChar char="•"/>
              <a:defRPr>
                <a:solidFill>
                  <a:schemeClr val="tx1"/>
                </a:solidFill>
              </a:defRPr>
            </a:lvl3pPr>
            <a:lvl4pPr marL="1200150" indent="-171450">
              <a:buFont typeface="Arial"/>
              <a:buChar char="•"/>
              <a:defRPr>
                <a:solidFill>
                  <a:schemeClr val="tx1"/>
                </a:solidFill>
              </a:defRPr>
            </a:lvl4pPr>
            <a:lvl5pPr marL="1543050" indent="-171450">
              <a:buFont typeface="Arial"/>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GrayLine[2].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09489" y="1094416"/>
            <a:ext cx="8462132" cy="68426"/>
          </a:xfrm>
          <a:prstGeom prst="rect">
            <a:avLst/>
          </a:prstGeom>
        </p:spPr>
      </p:pic>
      <p:pic>
        <p:nvPicPr>
          <p:cNvPr id="10" name="Picture 9" descr="WinFieldUnited_PMS copy.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spTree>
    <p:extLst>
      <p:ext uri="{BB962C8B-B14F-4D97-AF65-F5344CB8AC3E}">
        <p14:creationId xmlns:p14="http://schemas.microsoft.com/office/powerpoint/2010/main" val="197015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Left Alt 2">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7"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509489" y="1094416"/>
            <a:ext cx="4338864" cy="103448"/>
          </a:xfrm>
          <a:prstGeom prst="rect">
            <a:avLst/>
          </a:prstGeom>
        </p:spPr>
      </p:pic>
      <p:sp>
        <p:nvSpPr>
          <p:cNvPr id="15" name="Title 1"/>
          <p:cNvSpPr>
            <a:spLocks noGrp="1"/>
          </p:cNvSpPr>
          <p:nvPr>
            <p:ph type="title"/>
          </p:nvPr>
        </p:nvSpPr>
        <p:spPr>
          <a:xfrm>
            <a:off x="612649"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60315" y="515493"/>
            <a:ext cx="249174" cy="249174"/>
          </a:xfrm>
          <a:prstGeom prst="rect">
            <a:avLst/>
          </a:prstGeom>
        </p:spPr>
      </p:pic>
      <p:pic>
        <p:nvPicPr>
          <p:cNvPr id="17" name="Picture 16" descr="cotton-man.jpg"/>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4938778" y="210312"/>
            <a:ext cx="4205222" cy="2017151"/>
          </a:xfrm>
          <a:prstGeom prst="rect">
            <a:avLst/>
          </a:prstGeom>
        </p:spPr>
      </p:pic>
      <p:pic>
        <p:nvPicPr>
          <p:cNvPr id="18" name="Picture 17" descr="cotton-rows.jpg"/>
          <p:cNvPicPr>
            <a:picLocks noChangeAspect="1"/>
          </p:cNvPicPr>
          <p:nvPr userDrawn="1"/>
        </p:nvPicPr>
        <p:blipFill rotWithShape="1">
          <a:blip r:embed="rId6">
            <a:extLst>
              <a:ext uri="{28A0092B-C50C-407E-A947-70E740481C1C}">
                <a14:useLocalDpi xmlns:a14="http://schemas.microsoft.com/office/drawing/2010/main"/>
              </a:ext>
            </a:extLst>
          </a:blip>
          <a:srcRect/>
          <a:stretch/>
        </p:blipFill>
        <p:spPr>
          <a:xfrm>
            <a:off x="4951511" y="2285999"/>
            <a:ext cx="4192490" cy="4166874"/>
          </a:xfrm>
          <a:prstGeom prst="rect">
            <a:avLst/>
          </a:prstGeom>
        </p:spPr>
      </p:pic>
    </p:spTree>
    <p:extLst>
      <p:ext uri="{BB962C8B-B14F-4D97-AF65-F5344CB8AC3E}">
        <p14:creationId xmlns:p14="http://schemas.microsoft.com/office/powerpoint/2010/main" val="150556952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Left Alt 3">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7"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509489" y="1094416"/>
            <a:ext cx="4338864" cy="103448"/>
          </a:xfrm>
          <a:prstGeom prst="rect">
            <a:avLst/>
          </a:prstGeom>
        </p:spPr>
      </p:pic>
      <p:sp>
        <p:nvSpPr>
          <p:cNvPr id="15" name="Title 1"/>
          <p:cNvSpPr>
            <a:spLocks noGrp="1"/>
          </p:cNvSpPr>
          <p:nvPr>
            <p:ph type="title"/>
          </p:nvPr>
        </p:nvSpPr>
        <p:spPr>
          <a:xfrm>
            <a:off x="612649"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60315" y="515493"/>
            <a:ext cx="249174" cy="249174"/>
          </a:xfrm>
          <a:prstGeom prst="rect">
            <a:avLst/>
          </a:prstGeom>
        </p:spPr>
      </p:pic>
      <p:pic>
        <p:nvPicPr>
          <p:cNvPr id="18" name="Picture 17" descr="farm-sky.jpg"/>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4937759" y="210312"/>
            <a:ext cx="4206241" cy="6242561"/>
          </a:xfrm>
          <a:prstGeom prst="rect">
            <a:avLst/>
          </a:prstGeom>
        </p:spPr>
      </p:pic>
    </p:spTree>
    <p:extLst>
      <p:ext uri="{BB962C8B-B14F-4D97-AF65-F5344CB8AC3E}">
        <p14:creationId xmlns:p14="http://schemas.microsoft.com/office/powerpoint/2010/main" val="46011433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Left Alt 4">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937125" y="209550"/>
            <a:ext cx="4206875" cy="6243638"/>
          </a:xfrm>
          <a:prstGeom prst="rect">
            <a:avLst/>
          </a:prstGeom>
        </p:spPr>
        <p:txBody>
          <a:bodyPr/>
          <a:lstStyle/>
          <a:p>
            <a:r>
              <a:rPr lang="en-US"/>
              <a:t>Drag picture to placeholder or click icon to add</a:t>
            </a:r>
          </a:p>
        </p:txBody>
      </p:sp>
      <p:sp>
        <p:nvSpPr>
          <p:cNvPr id="3" name="Content Placeholder 2"/>
          <p:cNvSpPr>
            <a:spLocks noGrp="1"/>
          </p:cNvSpPr>
          <p:nvPr>
            <p:ph idx="1"/>
          </p:nvPr>
        </p:nvSpPr>
        <p:spPr>
          <a:xfrm>
            <a:off x="612647"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509489" y="1094416"/>
            <a:ext cx="4338864" cy="103448"/>
          </a:xfrm>
          <a:prstGeom prst="rect">
            <a:avLst/>
          </a:prstGeom>
        </p:spPr>
      </p:pic>
      <p:sp>
        <p:nvSpPr>
          <p:cNvPr id="15" name="Title 1"/>
          <p:cNvSpPr>
            <a:spLocks noGrp="1"/>
          </p:cNvSpPr>
          <p:nvPr>
            <p:ph type="title"/>
          </p:nvPr>
        </p:nvSpPr>
        <p:spPr>
          <a:xfrm>
            <a:off x="612649"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60315" y="515493"/>
            <a:ext cx="249174" cy="249174"/>
          </a:xfrm>
          <a:prstGeom prst="rect">
            <a:avLst/>
          </a:prstGeom>
        </p:spPr>
      </p:pic>
    </p:spTree>
    <p:extLst>
      <p:ext uri="{BB962C8B-B14F-4D97-AF65-F5344CB8AC3E}">
        <p14:creationId xmlns:p14="http://schemas.microsoft.com/office/powerpoint/2010/main" val="19013188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Right Al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5915"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4632757" y="1094416"/>
            <a:ext cx="4338864" cy="103448"/>
          </a:xfrm>
          <a:prstGeom prst="rect">
            <a:avLst/>
          </a:prstGeom>
        </p:spPr>
      </p:pic>
      <p:sp>
        <p:nvSpPr>
          <p:cNvPr id="15" name="Title 1"/>
          <p:cNvSpPr>
            <a:spLocks noGrp="1"/>
          </p:cNvSpPr>
          <p:nvPr>
            <p:ph type="title"/>
          </p:nvPr>
        </p:nvSpPr>
        <p:spPr>
          <a:xfrm>
            <a:off x="4735917"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383583" y="515493"/>
            <a:ext cx="249174" cy="249174"/>
          </a:xfrm>
          <a:prstGeom prst="rect">
            <a:avLst/>
          </a:prstGeom>
        </p:spPr>
      </p:pic>
      <p:pic>
        <p:nvPicPr>
          <p:cNvPr id="8" name="Picture 7" descr="soybeans-silos.jpg"/>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0" y="210311"/>
            <a:ext cx="4280423" cy="6242561"/>
          </a:xfrm>
          <a:prstGeom prst="rect">
            <a:avLst/>
          </a:prstGeom>
        </p:spPr>
      </p:pic>
    </p:spTree>
    <p:extLst>
      <p:ext uri="{BB962C8B-B14F-4D97-AF65-F5344CB8AC3E}">
        <p14:creationId xmlns:p14="http://schemas.microsoft.com/office/powerpoint/2010/main" val="64895090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Right Alt 2">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5915"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4632757" y="1094416"/>
            <a:ext cx="4338864" cy="103448"/>
          </a:xfrm>
          <a:prstGeom prst="rect">
            <a:avLst/>
          </a:prstGeom>
        </p:spPr>
      </p:pic>
      <p:sp>
        <p:nvSpPr>
          <p:cNvPr id="15" name="Title 1"/>
          <p:cNvSpPr>
            <a:spLocks noGrp="1"/>
          </p:cNvSpPr>
          <p:nvPr>
            <p:ph type="title"/>
          </p:nvPr>
        </p:nvSpPr>
        <p:spPr>
          <a:xfrm>
            <a:off x="4735917"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383583" y="515493"/>
            <a:ext cx="249174" cy="249174"/>
          </a:xfrm>
          <a:prstGeom prst="rect">
            <a:avLst/>
          </a:prstGeom>
        </p:spPr>
      </p:pic>
      <p:pic>
        <p:nvPicPr>
          <p:cNvPr id="10" name="Picture 9" descr="soybeans-rows.jpg"/>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0" y="3135411"/>
            <a:ext cx="4277319" cy="3317461"/>
          </a:xfrm>
          <a:prstGeom prst="rect">
            <a:avLst/>
          </a:prstGeom>
        </p:spPr>
      </p:pic>
      <p:pic>
        <p:nvPicPr>
          <p:cNvPr id="12" name="Picture 11"/>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 y="210311"/>
            <a:ext cx="4277317" cy="2851544"/>
          </a:xfrm>
          <a:prstGeom prst="rect">
            <a:avLst/>
          </a:prstGeom>
        </p:spPr>
      </p:pic>
    </p:spTree>
    <p:extLst>
      <p:ext uri="{BB962C8B-B14F-4D97-AF65-F5344CB8AC3E}">
        <p14:creationId xmlns:p14="http://schemas.microsoft.com/office/powerpoint/2010/main" val="53652970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Right Alt 3">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5915"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4632757" y="1094416"/>
            <a:ext cx="4338864" cy="103448"/>
          </a:xfrm>
          <a:prstGeom prst="rect">
            <a:avLst/>
          </a:prstGeom>
        </p:spPr>
      </p:pic>
      <p:sp>
        <p:nvSpPr>
          <p:cNvPr id="15" name="Title 1"/>
          <p:cNvSpPr>
            <a:spLocks noGrp="1"/>
          </p:cNvSpPr>
          <p:nvPr>
            <p:ph type="title"/>
          </p:nvPr>
        </p:nvSpPr>
        <p:spPr>
          <a:xfrm>
            <a:off x="4735917"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383583" y="515493"/>
            <a:ext cx="249174" cy="249174"/>
          </a:xfrm>
          <a:prstGeom prst="rect">
            <a:avLst/>
          </a:prstGeom>
        </p:spPr>
      </p:pic>
      <p:pic>
        <p:nvPicPr>
          <p:cNvPr id="10" name="Picture 9" descr="field-sunset.jpg"/>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3063" y="2394416"/>
            <a:ext cx="4283485" cy="4058456"/>
          </a:xfrm>
          <a:prstGeom prst="rect">
            <a:avLst/>
          </a:prstGeom>
        </p:spPr>
      </p:pic>
      <p:pic>
        <p:nvPicPr>
          <p:cNvPr id="12" name="Picture 11" descr="Winfield Idaho 1428.jpg"/>
          <p:cNvPicPr>
            <a:picLocks noChangeAspect="1"/>
          </p:cNvPicPr>
          <p:nvPr userDrawn="1"/>
        </p:nvPicPr>
        <p:blipFill rotWithShape="1">
          <a:blip r:embed="rId6">
            <a:extLst>
              <a:ext uri="{28A0092B-C50C-407E-A947-70E740481C1C}">
                <a14:useLocalDpi xmlns:a14="http://schemas.microsoft.com/office/drawing/2010/main"/>
              </a:ext>
            </a:extLst>
          </a:blip>
          <a:srcRect/>
          <a:stretch/>
        </p:blipFill>
        <p:spPr>
          <a:xfrm>
            <a:off x="2285373" y="210311"/>
            <a:ext cx="1995050" cy="2127654"/>
          </a:xfrm>
          <a:prstGeom prst="rect">
            <a:avLst/>
          </a:prstGeom>
        </p:spPr>
      </p:pic>
      <p:pic>
        <p:nvPicPr>
          <p:cNvPr id="13" name="Picture 12" descr="corn.jpg"/>
          <p:cNvPicPr>
            <a:picLocks noChangeAspect="1"/>
          </p:cNvPicPr>
          <p:nvPr userDrawn="1"/>
        </p:nvPicPr>
        <p:blipFill rotWithShape="1">
          <a:blip r:embed="rId7">
            <a:extLst>
              <a:ext uri="{28A0092B-C50C-407E-A947-70E740481C1C}">
                <a14:useLocalDpi xmlns:a14="http://schemas.microsoft.com/office/drawing/2010/main"/>
              </a:ext>
            </a:extLst>
          </a:blip>
          <a:srcRect/>
          <a:stretch/>
        </p:blipFill>
        <p:spPr>
          <a:xfrm>
            <a:off x="-3062" y="210311"/>
            <a:ext cx="2235491" cy="2127654"/>
          </a:xfrm>
          <a:prstGeom prst="rect">
            <a:avLst/>
          </a:prstGeom>
        </p:spPr>
      </p:pic>
    </p:spTree>
    <p:extLst>
      <p:ext uri="{BB962C8B-B14F-4D97-AF65-F5344CB8AC3E}">
        <p14:creationId xmlns:p14="http://schemas.microsoft.com/office/powerpoint/2010/main" val="143624883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Right Alt 4">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209550"/>
            <a:ext cx="4279900" cy="6243638"/>
          </a:xfrm>
          <a:prstGeom prst="rect">
            <a:avLst/>
          </a:prstGeom>
        </p:spPr>
        <p:txBody>
          <a:bodyPr/>
          <a:lstStyle/>
          <a:p>
            <a:r>
              <a:rPr lang="en-US"/>
              <a:t>Drag picture to placeholder or click icon to add</a:t>
            </a:r>
          </a:p>
        </p:txBody>
      </p:sp>
      <p:sp>
        <p:nvSpPr>
          <p:cNvPr id="3" name="Content Placeholder 2"/>
          <p:cNvSpPr>
            <a:spLocks noGrp="1"/>
          </p:cNvSpPr>
          <p:nvPr>
            <p:ph idx="1"/>
          </p:nvPr>
        </p:nvSpPr>
        <p:spPr>
          <a:xfrm>
            <a:off x="4735915"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4632757" y="1094416"/>
            <a:ext cx="4338864" cy="103448"/>
          </a:xfrm>
          <a:prstGeom prst="rect">
            <a:avLst/>
          </a:prstGeom>
        </p:spPr>
      </p:pic>
      <p:sp>
        <p:nvSpPr>
          <p:cNvPr id="15" name="Title 1"/>
          <p:cNvSpPr>
            <a:spLocks noGrp="1"/>
          </p:cNvSpPr>
          <p:nvPr>
            <p:ph type="title"/>
          </p:nvPr>
        </p:nvSpPr>
        <p:spPr>
          <a:xfrm>
            <a:off x="4735917"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383583" y="515493"/>
            <a:ext cx="249174" cy="249174"/>
          </a:xfrm>
          <a:prstGeom prst="rect">
            <a:avLst/>
          </a:prstGeom>
        </p:spPr>
      </p:pic>
    </p:spTree>
    <p:extLst>
      <p:ext uri="{BB962C8B-B14F-4D97-AF65-F5344CB8AC3E}">
        <p14:creationId xmlns:p14="http://schemas.microsoft.com/office/powerpoint/2010/main" val="98137173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Gras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62655"/>
            <a:ext cx="8229600" cy="914400"/>
          </a:xfrm>
          <a:prstGeom prst="rect">
            <a:avLst/>
          </a:prstGeom>
          <a:solidFill>
            <a:schemeClr val="bg2">
              <a:alpha val="72000"/>
            </a:schemeClr>
          </a:solidFill>
        </p:spPr>
        <p:txBody>
          <a:bodyPr vert="horz" anchor="b" anchorCtr="0"/>
          <a:lstStyle>
            <a:lvl1pPr>
              <a:lnSpc>
                <a:spcPct val="150000"/>
              </a:lnSpc>
              <a:defRPr sz="4400">
                <a:solidFill>
                  <a:schemeClr val="accent1"/>
                </a:solidFill>
              </a:defRPr>
            </a:lvl1pPr>
          </a:lstStyle>
          <a:p>
            <a:r>
              <a:rPr lang="en-US"/>
              <a:t>Presentation Title</a:t>
            </a:r>
          </a:p>
        </p:txBody>
      </p:sp>
      <p:sp>
        <p:nvSpPr>
          <p:cNvPr id="22" name="Text Placeholder 21"/>
          <p:cNvSpPr>
            <a:spLocks noGrp="1"/>
          </p:cNvSpPr>
          <p:nvPr>
            <p:ph type="body" sz="quarter" idx="10" hasCustomPrompt="1"/>
          </p:nvPr>
        </p:nvSpPr>
        <p:spPr>
          <a:xfrm>
            <a:off x="4991559" y="6503858"/>
            <a:ext cx="2697282" cy="273105"/>
          </a:xfrm>
          <a:prstGeom prst="rect">
            <a:avLst/>
          </a:prstGeom>
        </p:spPr>
        <p:txBody>
          <a:bodyPr vert="horz" anchor="ctr"/>
          <a:lstStyle>
            <a:lvl1pPr marL="0" indent="0" algn="r">
              <a:buNone/>
              <a:defRPr sz="1000">
                <a:solidFill>
                  <a:srgbClr val="FFFFFF"/>
                </a:solidFill>
              </a:defRPr>
            </a:lvl1pPr>
          </a:lstStyle>
          <a:p>
            <a:pPr lvl="0"/>
            <a:r>
              <a:rPr lang="en-US"/>
              <a:t>Client Name</a:t>
            </a:r>
          </a:p>
        </p:txBody>
      </p:sp>
      <p:sp>
        <p:nvSpPr>
          <p:cNvPr id="23" name="Text Placeholder 21"/>
          <p:cNvSpPr>
            <a:spLocks noGrp="1"/>
          </p:cNvSpPr>
          <p:nvPr>
            <p:ph type="body" sz="quarter" idx="11" hasCustomPrompt="1"/>
          </p:nvPr>
        </p:nvSpPr>
        <p:spPr>
          <a:xfrm>
            <a:off x="7798060" y="6503858"/>
            <a:ext cx="1345940" cy="273105"/>
          </a:xfrm>
          <a:prstGeom prst="rect">
            <a:avLst/>
          </a:prstGeom>
        </p:spPr>
        <p:txBody>
          <a:bodyPr vert="horz" anchor="ctr"/>
          <a:lstStyle>
            <a:lvl1pPr marL="0" indent="0" algn="l">
              <a:buNone/>
              <a:defRPr sz="1000">
                <a:solidFill>
                  <a:srgbClr val="FFFFFF"/>
                </a:solidFill>
              </a:defRPr>
            </a:lvl1pPr>
          </a:lstStyle>
          <a:p>
            <a:pPr lvl="0"/>
            <a:r>
              <a:rPr lang="en-US"/>
              <a:t>Month XX, 2016</a:t>
            </a:r>
          </a:p>
        </p:txBody>
      </p:sp>
      <p:sp>
        <p:nvSpPr>
          <p:cNvPr id="26" name="Text Placeholder 25"/>
          <p:cNvSpPr>
            <a:spLocks noGrp="1"/>
          </p:cNvSpPr>
          <p:nvPr>
            <p:ph type="body" sz="quarter" idx="12" hasCustomPrompt="1"/>
          </p:nvPr>
        </p:nvSpPr>
        <p:spPr>
          <a:xfrm>
            <a:off x="2148840" y="3632929"/>
            <a:ext cx="4846320" cy="457200"/>
          </a:xfrm>
          <a:prstGeom prst="rect">
            <a:avLst/>
          </a:prstGeom>
          <a:solidFill>
            <a:schemeClr val="bg2">
              <a:alpha val="72000"/>
            </a:schemeClr>
          </a:solidFill>
        </p:spPr>
        <p:txBody>
          <a:bodyPr vert="horz"/>
          <a:lstStyle>
            <a:lvl1pPr marL="0" indent="0" algn="ctr">
              <a:buNone/>
              <a:defRPr sz="2400" baseline="0">
                <a:solidFill>
                  <a:schemeClr val="accent1"/>
                </a:solidFill>
              </a:defRPr>
            </a:lvl1pPr>
          </a:lstStyle>
          <a:p>
            <a:pPr lvl="0"/>
            <a:r>
              <a:rPr lang="en-US"/>
              <a:t>Supporting Title Copy</a:t>
            </a:r>
          </a:p>
        </p:txBody>
      </p:sp>
      <p:sp>
        <p:nvSpPr>
          <p:cNvPr id="9" name="TextBox 8"/>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pic>
        <p:nvPicPr>
          <p:cNvPr id="8" name="Picture 7" descr="WinFieldUnited_PMS.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58129" y="436901"/>
            <a:ext cx="3204555" cy="773832"/>
          </a:xfrm>
          <a:prstGeom prst="rect">
            <a:avLst/>
          </a:prstGeom>
        </p:spPr>
      </p:pic>
    </p:spTree>
    <p:extLst>
      <p:ext uri="{BB962C8B-B14F-4D97-AF65-F5344CB8AC3E}">
        <p14:creationId xmlns:p14="http://schemas.microsoft.com/office/powerpoint/2010/main" val="2874644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Whea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2" name="Text Placeholder 21"/>
          <p:cNvSpPr>
            <a:spLocks noGrp="1"/>
          </p:cNvSpPr>
          <p:nvPr>
            <p:ph type="body" sz="quarter" idx="10" hasCustomPrompt="1"/>
          </p:nvPr>
        </p:nvSpPr>
        <p:spPr>
          <a:xfrm>
            <a:off x="4991559" y="6503858"/>
            <a:ext cx="2697282" cy="273105"/>
          </a:xfrm>
          <a:prstGeom prst="rect">
            <a:avLst/>
          </a:prstGeom>
        </p:spPr>
        <p:txBody>
          <a:bodyPr vert="horz" anchor="ctr"/>
          <a:lstStyle>
            <a:lvl1pPr marL="0" indent="0" algn="r">
              <a:buNone/>
              <a:defRPr sz="1000">
                <a:solidFill>
                  <a:srgbClr val="FFFFFF"/>
                </a:solidFill>
              </a:defRPr>
            </a:lvl1pPr>
          </a:lstStyle>
          <a:p>
            <a:pPr lvl="0"/>
            <a:r>
              <a:rPr lang="en-US"/>
              <a:t>Client Name</a:t>
            </a:r>
          </a:p>
        </p:txBody>
      </p:sp>
      <p:sp>
        <p:nvSpPr>
          <p:cNvPr id="23" name="Text Placeholder 21"/>
          <p:cNvSpPr>
            <a:spLocks noGrp="1"/>
          </p:cNvSpPr>
          <p:nvPr>
            <p:ph type="body" sz="quarter" idx="11" hasCustomPrompt="1"/>
          </p:nvPr>
        </p:nvSpPr>
        <p:spPr>
          <a:xfrm>
            <a:off x="7798060" y="6503858"/>
            <a:ext cx="1345940" cy="273105"/>
          </a:xfrm>
          <a:prstGeom prst="rect">
            <a:avLst/>
          </a:prstGeom>
        </p:spPr>
        <p:txBody>
          <a:bodyPr vert="horz" anchor="ctr"/>
          <a:lstStyle>
            <a:lvl1pPr marL="0" indent="0" algn="l">
              <a:buNone/>
              <a:defRPr sz="1000">
                <a:solidFill>
                  <a:srgbClr val="FFFFFF"/>
                </a:solidFill>
              </a:defRPr>
            </a:lvl1pPr>
          </a:lstStyle>
          <a:p>
            <a:pPr lvl="0"/>
            <a:r>
              <a:rPr lang="en-US"/>
              <a:t>Month XX, 2016</a:t>
            </a:r>
          </a:p>
        </p:txBody>
      </p:sp>
      <p:sp>
        <p:nvSpPr>
          <p:cNvPr id="9" name="TextBox 8"/>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
        <p:nvSpPr>
          <p:cNvPr id="8" name="Title 1"/>
          <p:cNvSpPr>
            <a:spLocks noGrp="1"/>
          </p:cNvSpPr>
          <p:nvPr>
            <p:ph type="title" hasCustomPrompt="1"/>
          </p:nvPr>
        </p:nvSpPr>
        <p:spPr>
          <a:xfrm>
            <a:off x="457200" y="2562655"/>
            <a:ext cx="8229600" cy="914400"/>
          </a:xfrm>
          <a:prstGeom prst="rect">
            <a:avLst/>
          </a:prstGeom>
          <a:solidFill>
            <a:schemeClr val="bg2">
              <a:alpha val="72000"/>
            </a:schemeClr>
          </a:solidFill>
        </p:spPr>
        <p:txBody>
          <a:bodyPr vert="horz" anchor="b" anchorCtr="0"/>
          <a:lstStyle>
            <a:lvl1pPr>
              <a:lnSpc>
                <a:spcPct val="150000"/>
              </a:lnSpc>
              <a:defRPr sz="4400">
                <a:solidFill>
                  <a:schemeClr val="accent1"/>
                </a:solidFill>
              </a:defRPr>
            </a:lvl1pPr>
          </a:lstStyle>
          <a:p>
            <a:r>
              <a:rPr lang="en-US"/>
              <a:t>Presentation Title</a:t>
            </a:r>
          </a:p>
        </p:txBody>
      </p:sp>
      <p:sp>
        <p:nvSpPr>
          <p:cNvPr id="11" name="Text Placeholder 25"/>
          <p:cNvSpPr>
            <a:spLocks noGrp="1"/>
          </p:cNvSpPr>
          <p:nvPr>
            <p:ph type="body" sz="quarter" idx="12" hasCustomPrompt="1"/>
          </p:nvPr>
        </p:nvSpPr>
        <p:spPr>
          <a:xfrm>
            <a:off x="2148840" y="3632929"/>
            <a:ext cx="4846320" cy="457200"/>
          </a:xfrm>
          <a:prstGeom prst="rect">
            <a:avLst/>
          </a:prstGeom>
          <a:solidFill>
            <a:schemeClr val="bg2">
              <a:alpha val="72000"/>
            </a:schemeClr>
          </a:solidFill>
        </p:spPr>
        <p:txBody>
          <a:bodyPr vert="horz"/>
          <a:lstStyle>
            <a:lvl1pPr marL="0" indent="0" algn="ctr">
              <a:buNone/>
              <a:defRPr sz="2400" baseline="0">
                <a:solidFill>
                  <a:schemeClr val="accent1"/>
                </a:solidFill>
              </a:defRPr>
            </a:lvl1pPr>
          </a:lstStyle>
          <a:p>
            <a:pPr lvl="0"/>
            <a:r>
              <a:rPr lang="en-US"/>
              <a:t>Supporting Title Copy</a:t>
            </a:r>
          </a:p>
        </p:txBody>
      </p:sp>
      <p:pic>
        <p:nvPicPr>
          <p:cNvPr id="12" name="Picture 11" descr="WinFieldUnited_PMS.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58129" y="436901"/>
            <a:ext cx="3204555" cy="773832"/>
          </a:xfrm>
          <a:prstGeom prst="rect">
            <a:avLst/>
          </a:prstGeom>
        </p:spPr>
      </p:pic>
    </p:spTree>
    <p:extLst>
      <p:ext uri="{BB962C8B-B14F-4D97-AF65-F5344CB8AC3E}">
        <p14:creationId xmlns:p14="http://schemas.microsoft.com/office/powerpoint/2010/main" val="539536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1">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3557803" y="4643691"/>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userDrawn="1"/>
        </p:nvCxnSpPr>
        <p:spPr>
          <a:xfrm>
            <a:off x="3557803" y="3419969"/>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8" name="Text Placeholder 7"/>
          <p:cNvSpPr>
            <a:spLocks noGrp="1"/>
          </p:cNvSpPr>
          <p:nvPr>
            <p:ph type="body" sz="quarter" idx="10" hasCustomPrompt="1"/>
          </p:nvPr>
        </p:nvSpPr>
        <p:spPr>
          <a:xfrm>
            <a:off x="3884466" y="1496867"/>
            <a:ext cx="1375068" cy="1923102"/>
          </a:xfrm>
          <a:prstGeom prst="rect">
            <a:avLst/>
          </a:prstGeom>
        </p:spPr>
        <p:txBody>
          <a:bodyPr vert="horz" lIns="0" tIns="0" rIns="0" bIns="0" anchor="b" anchorCtr="1"/>
          <a:lstStyle>
            <a:lvl1pPr marL="0" indent="0" algn="ctr">
              <a:buNone/>
              <a:defRPr sz="18000" b="1" i="0">
                <a:solidFill>
                  <a:schemeClr val="bg2"/>
                </a:solidFill>
                <a:latin typeface="+mn-lt"/>
                <a:cs typeface="Arial"/>
              </a:defRPr>
            </a:lvl1pPr>
          </a:lstStyle>
          <a:p>
            <a:pPr lvl="0"/>
            <a:r>
              <a:rPr lang="en-US"/>
              <a:t>#</a:t>
            </a:r>
          </a:p>
        </p:txBody>
      </p:sp>
      <p:pic>
        <p:nvPicPr>
          <p:cNvPr id="7" name="Picture 6"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10" name="TextBox 9"/>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
        <p:nvSpPr>
          <p:cNvPr id="9" name="Title 1"/>
          <p:cNvSpPr>
            <a:spLocks noGrp="1"/>
          </p:cNvSpPr>
          <p:nvPr>
            <p:ph type="title" hasCustomPrompt="1"/>
          </p:nvPr>
        </p:nvSpPr>
        <p:spPr>
          <a:xfrm>
            <a:off x="457200" y="3460329"/>
            <a:ext cx="8229600" cy="1143000"/>
          </a:xfrm>
          <a:prstGeom prst="rect">
            <a:avLst/>
          </a:prstGeom>
        </p:spPr>
        <p:txBody>
          <a:bodyPr vert="horz"/>
          <a:lstStyle>
            <a:lvl1pPr>
              <a:lnSpc>
                <a:spcPct val="150000"/>
              </a:lnSpc>
              <a:defRPr sz="4400" baseline="0">
                <a:solidFill>
                  <a:srgbClr val="FFFFFF"/>
                </a:solidFill>
              </a:defRPr>
            </a:lvl1pPr>
          </a:lstStyle>
          <a:p>
            <a:r>
              <a:rPr lang="en-US"/>
              <a:t>Slide Section Header</a:t>
            </a:r>
          </a:p>
        </p:txBody>
      </p:sp>
    </p:spTree>
    <p:extLst>
      <p:ext uri="{BB962C8B-B14F-4D97-AF65-F5344CB8AC3E}">
        <p14:creationId xmlns:p14="http://schemas.microsoft.com/office/powerpoint/2010/main" val="3644095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 Comparison">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7" y="1943102"/>
            <a:ext cx="4041648" cy="4509771"/>
          </a:xfrm>
          <a:prstGeom prst="rect">
            <a:avLst/>
          </a:prstGeom>
        </p:spPr>
        <p:txBody>
          <a:bodyPr>
            <a:normAutofit/>
          </a:bodyPr>
          <a:lstStyle>
            <a:lvl1pPr marL="257175" indent="-257175">
              <a:buFont typeface="Arial"/>
              <a:buChar char="•"/>
              <a:defRPr sz="1500">
                <a:solidFill>
                  <a:schemeClr val="tx1"/>
                </a:solidFill>
              </a:defRPr>
            </a:lvl1pPr>
            <a:lvl2pPr marL="557213" indent="-214313">
              <a:buFont typeface="Arial"/>
              <a:buChar char="•"/>
              <a:defRPr sz="1500">
                <a:solidFill>
                  <a:schemeClr val="tx1"/>
                </a:solidFill>
              </a:defRPr>
            </a:lvl2pPr>
            <a:lvl3pPr marL="857250" indent="-171450">
              <a:buFont typeface="Arial"/>
              <a:buChar char="•"/>
              <a:defRPr sz="1500">
                <a:solidFill>
                  <a:schemeClr val="tx1"/>
                </a:solidFill>
              </a:defRPr>
            </a:lvl3pPr>
            <a:lvl4pPr marL="1200150" indent="-171450">
              <a:buFont typeface="Arial"/>
              <a:buChar char="•"/>
              <a:defRPr sz="1500">
                <a:solidFill>
                  <a:schemeClr val="tx1"/>
                </a:solidFill>
              </a:defRPr>
            </a:lvl4pPr>
            <a:lvl5pPr marL="1543050" indent="-171450">
              <a:buFont typeface="Arial"/>
              <a:buChar char="•"/>
              <a:defRPr sz="15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0"/>
          </p:nvPr>
        </p:nvSpPr>
        <p:spPr>
          <a:xfrm>
            <a:off x="4848352" y="1943102"/>
            <a:ext cx="4041648" cy="4510088"/>
          </a:xfrm>
          <a:prstGeom prst="rect">
            <a:avLst/>
          </a:prstGeom>
        </p:spPr>
        <p:txBody>
          <a:bodyPr>
            <a:normAutofit/>
          </a:bodyPr>
          <a:lstStyle>
            <a:lvl1pPr marL="214313" indent="-214313">
              <a:buFont typeface="Arial"/>
              <a:buChar char="•"/>
              <a:defRPr sz="1500">
                <a:solidFill>
                  <a:schemeClr val="tx1"/>
                </a:solidFill>
              </a:defRPr>
            </a:lvl1pPr>
            <a:lvl2pPr marL="557213" indent="-214313">
              <a:buFont typeface="Arial"/>
              <a:buChar char="•"/>
              <a:defRPr sz="1500">
                <a:solidFill>
                  <a:schemeClr val="tx1"/>
                </a:solidFill>
              </a:defRPr>
            </a:lvl2pPr>
            <a:lvl3pPr marL="900113" indent="-214313">
              <a:buFont typeface="Arial"/>
              <a:buChar char="•"/>
              <a:defRPr sz="1500">
                <a:solidFill>
                  <a:schemeClr val="tx1"/>
                </a:solidFill>
              </a:defRPr>
            </a:lvl3pPr>
            <a:lvl4pPr marL="1243013" indent="-214313">
              <a:buFont typeface="Arial"/>
              <a:buChar char="•"/>
              <a:defRPr sz="1500">
                <a:solidFill>
                  <a:schemeClr val="tx1"/>
                </a:solidFill>
              </a:defRPr>
            </a:lvl4pPr>
            <a:lvl5pPr marL="1585913" indent="-214313">
              <a:buFont typeface="Arial"/>
              <a:buChar char="•"/>
              <a:defRPr sz="15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1"/>
          </p:nvPr>
        </p:nvSpPr>
        <p:spPr>
          <a:xfrm>
            <a:off x="612647" y="1197864"/>
            <a:ext cx="4041648" cy="685800"/>
          </a:xfrm>
          <a:prstGeom prst="rect">
            <a:avLst/>
          </a:prstGeom>
        </p:spPr>
        <p:txBody>
          <a:bodyPr anchor="ctr" anchorCtr="0">
            <a:noAutofit/>
          </a:bodyPr>
          <a:lstStyle>
            <a:lvl1pPr marL="0" indent="0" algn="l">
              <a:buNone/>
              <a:defRPr sz="1500">
                <a:solidFill>
                  <a:schemeClr val="tx1"/>
                </a:solidFill>
                <a:latin typeface="Arial"/>
                <a:cs typeface="Arial"/>
              </a:defRPr>
            </a:lvl1pPr>
          </a:lstStyle>
          <a:p>
            <a:pPr lvl="0"/>
            <a:r>
              <a:rPr lang="en-US"/>
              <a:t>Click to edit Master text styles</a:t>
            </a:r>
          </a:p>
        </p:txBody>
      </p:sp>
      <p:sp>
        <p:nvSpPr>
          <p:cNvPr id="13" name="Text Placeholder 9"/>
          <p:cNvSpPr>
            <a:spLocks noGrp="1"/>
          </p:cNvSpPr>
          <p:nvPr>
            <p:ph type="body" sz="quarter" idx="12"/>
          </p:nvPr>
        </p:nvSpPr>
        <p:spPr>
          <a:xfrm>
            <a:off x="4848352" y="1197864"/>
            <a:ext cx="4041648" cy="685800"/>
          </a:xfrm>
          <a:prstGeom prst="rect">
            <a:avLst/>
          </a:prstGeom>
        </p:spPr>
        <p:txBody>
          <a:bodyPr anchor="ctr" anchorCtr="0">
            <a:noAutofit/>
          </a:bodyPr>
          <a:lstStyle>
            <a:lvl1pPr marL="0" indent="0" algn="l">
              <a:buNone/>
              <a:defRPr sz="1500">
                <a:solidFill>
                  <a:schemeClr val="tx1"/>
                </a:solidFill>
                <a:latin typeface="Arial"/>
                <a:cs typeface="Arial"/>
              </a:defRPr>
            </a:lvl1pPr>
          </a:lstStyle>
          <a:p>
            <a:pPr lvl="0"/>
            <a:r>
              <a:rPr lang="en-US"/>
              <a:t>Click to edit Master text styles</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09489" y="1094416"/>
            <a:ext cx="8462132" cy="68426"/>
          </a:xfrm>
          <a:prstGeom prst="rect">
            <a:avLst/>
          </a:prstGeom>
        </p:spPr>
      </p:pic>
      <p:sp>
        <p:nvSpPr>
          <p:cNvPr id="15" name="Title 1"/>
          <p:cNvSpPr>
            <a:spLocks noGrp="1"/>
          </p:cNvSpPr>
          <p:nvPr>
            <p:ph type="title"/>
          </p:nvPr>
        </p:nvSpPr>
        <p:spPr>
          <a:xfrm>
            <a:off x="612648" y="210312"/>
            <a:ext cx="8277352" cy="859536"/>
          </a:xfrm>
          <a:prstGeom prst="rect">
            <a:avLst/>
          </a:prstGeom>
        </p:spPr>
        <p:txBody>
          <a:bodyPr anchor="b"/>
          <a:lstStyle>
            <a:lvl1pPr algn="l">
              <a:lnSpc>
                <a:spcPct val="150000"/>
              </a:lnSpc>
              <a:defRPr sz="3600">
                <a:solidFill>
                  <a:schemeClr val="accent1"/>
                </a:solidFill>
              </a:defRPr>
            </a:lvl1pPr>
          </a:lstStyle>
          <a:p>
            <a:r>
              <a:rPr lang="en-US"/>
              <a:t>Click to edit Master title style</a:t>
            </a:r>
          </a:p>
        </p:txBody>
      </p:sp>
    </p:spTree>
    <p:extLst>
      <p:ext uri="{BB962C8B-B14F-4D97-AF65-F5344CB8AC3E}">
        <p14:creationId xmlns:p14="http://schemas.microsoft.com/office/powerpoint/2010/main" val="10250557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2">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8" name="Picture 7"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9" name="TextBox 8"/>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cxnSp>
        <p:nvCxnSpPr>
          <p:cNvPr id="14" name="Straight Connector 13"/>
          <p:cNvCxnSpPr/>
          <p:nvPr userDrawn="1"/>
        </p:nvCxnSpPr>
        <p:spPr>
          <a:xfrm>
            <a:off x="3557803" y="4643691"/>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3557803" y="3419969"/>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16" name="Text Placeholder 7"/>
          <p:cNvSpPr>
            <a:spLocks noGrp="1"/>
          </p:cNvSpPr>
          <p:nvPr>
            <p:ph type="body" sz="quarter" idx="10" hasCustomPrompt="1"/>
          </p:nvPr>
        </p:nvSpPr>
        <p:spPr>
          <a:xfrm>
            <a:off x="3884466" y="1496867"/>
            <a:ext cx="1375068" cy="1923102"/>
          </a:xfrm>
          <a:prstGeom prst="rect">
            <a:avLst/>
          </a:prstGeom>
        </p:spPr>
        <p:txBody>
          <a:bodyPr vert="horz" lIns="0" tIns="0" rIns="0" bIns="0" anchor="b" anchorCtr="1"/>
          <a:lstStyle>
            <a:lvl1pPr marL="0" indent="0" algn="ctr">
              <a:buNone/>
              <a:defRPr sz="18000" b="1" i="0">
                <a:solidFill>
                  <a:schemeClr val="bg2"/>
                </a:solidFill>
                <a:latin typeface="+mn-lt"/>
                <a:cs typeface="Arial"/>
              </a:defRPr>
            </a:lvl1pPr>
          </a:lstStyle>
          <a:p>
            <a:pPr lvl="0"/>
            <a:r>
              <a:rPr lang="en-US"/>
              <a:t>#</a:t>
            </a:r>
          </a:p>
        </p:txBody>
      </p:sp>
      <p:sp>
        <p:nvSpPr>
          <p:cNvPr id="17" name="Title 1"/>
          <p:cNvSpPr>
            <a:spLocks noGrp="1"/>
          </p:cNvSpPr>
          <p:nvPr>
            <p:ph type="title" hasCustomPrompt="1"/>
          </p:nvPr>
        </p:nvSpPr>
        <p:spPr>
          <a:xfrm>
            <a:off x="457200" y="3460329"/>
            <a:ext cx="8229600" cy="1143000"/>
          </a:xfrm>
          <a:prstGeom prst="rect">
            <a:avLst/>
          </a:prstGeom>
        </p:spPr>
        <p:txBody>
          <a:bodyPr vert="horz"/>
          <a:lstStyle>
            <a:lvl1pPr>
              <a:lnSpc>
                <a:spcPct val="150000"/>
              </a:lnSpc>
              <a:defRPr sz="4400" baseline="0">
                <a:solidFill>
                  <a:srgbClr val="FFFFFF"/>
                </a:solidFill>
              </a:defRPr>
            </a:lvl1pPr>
          </a:lstStyle>
          <a:p>
            <a:r>
              <a:rPr lang="en-US"/>
              <a:t>Slide Section Header</a:t>
            </a:r>
          </a:p>
        </p:txBody>
      </p:sp>
    </p:spTree>
    <p:extLst>
      <p:ext uri="{BB962C8B-B14F-4D97-AF65-F5344CB8AC3E}">
        <p14:creationId xmlns:p14="http://schemas.microsoft.com/office/powerpoint/2010/main" val="18038456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3">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8" name="Picture 7"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9" name="TextBox 8"/>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
        <p:nvSpPr>
          <p:cNvPr id="13" name="Title 1"/>
          <p:cNvSpPr>
            <a:spLocks noGrp="1"/>
          </p:cNvSpPr>
          <p:nvPr>
            <p:ph type="title" hasCustomPrompt="1"/>
          </p:nvPr>
        </p:nvSpPr>
        <p:spPr>
          <a:xfrm>
            <a:off x="457200" y="3460329"/>
            <a:ext cx="8229600" cy="1143000"/>
          </a:xfrm>
          <a:prstGeom prst="rect">
            <a:avLst/>
          </a:prstGeom>
        </p:spPr>
        <p:txBody>
          <a:bodyPr vert="horz"/>
          <a:lstStyle>
            <a:lvl1pPr>
              <a:lnSpc>
                <a:spcPct val="150000"/>
              </a:lnSpc>
              <a:defRPr sz="4400" baseline="0">
                <a:solidFill>
                  <a:srgbClr val="FFFFFF"/>
                </a:solidFill>
              </a:defRPr>
            </a:lvl1pPr>
          </a:lstStyle>
          <a:p>
            <a:r>
              <a:rPr lang="en-US"/>
              <a:t>Slide Section Header</a:t>
            </a:r>
          </a:p>
        </p:txBody>
      </p:sp>
      <p:cxnSp>
        <p:nvCxnSpPr>
          <p:cNvPr id="14" name="Straight Connector 13"/>
          <p:cNvCxnSpPr/>
          <p:nvPr userDrawn="1"/>
        </p:nvCxnSpPr>
        <p:spPr>
          <a:xfrm>
            <a:off x="3557803" y="4643691"/>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3557803" y="3419969"/>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16" name="Text Placeholder 7"/>
          <p:cNvSpPr>
            <a:spLocks noGrp="1"/>
          </p:cNvSpPr>
          <p:nvPr>
            <p:ph type="body" sz="quarter" idx="10" hasCustomPrompt="1"/>
          </p:nvPr>
        </p:nvSpPr>
        <p:spPr>
          <a:xfrm>
            <a:off x="3884466" y="1496867"/>
            <a:ext cx="1375068" cy="1923102"/>
          </a:xfrm>
          <a:prstGeom prst="rect">
            <a:avLst/>
          </a:prstGeom>
        </p:spPr>
        <p:txBody>
          <a:bodyPr vert="horz" lIns="0" tIns="0" rIns="0" bIns="0" anchor="b" anchorCtr="1"/>
          <a:lstStyle>
            <a:lvl1pPr marL="0" indent="0" algn="ctr">
              <a:buNone/>
              <a:defRPr sz="18000" b="1" i="0">
                <a:solidFill>
                  <a:schemeClr val="bg2"/>
                </a:solidFill>
                <a:latin typeface="+mn-lt"/>
                <a:cs typeface="Arial"/>
              </a:defRPr>
            </a:lvl1pPr>
          </a:lstStyle>
          <a:p>
            <a:pPr lvl="0"/>
            <a:r>
              <a:rPr lang="en-US"/>
              <a:t>#</a:t>
            </a:r>
          </a:p>
        </p:txBody>
      </p:sp>
    </p:spTree>
    <p:extLst>
      <p:ext uri="{BB962C8B-B14F-4D97-AF65-F5344CB8AC3E}">
        <p14:creationId xmlns:p14="http://schemas.microsoft.com/office/powerpoint/2010/main" val="22119236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4">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8" name="Picture 7"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9" name="TextBox 8"/>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
        <p:nvSpPr>
          <p:cNvPr id="13" name="Title 1"/>
          <p:cNvSpPr>
            <a:spLocks noGrp="1"/>
          </p:cNvSpPr>
          <p:nvPr>
            <p:ph type="title" hasCustomPrompt="1"/>
          </p:nvPr>
        </p:nvSpPr>
        <p:spPr>
          <a:xfrm>
            <a:off x="457200" y="3460329"/>
            <a:ext cx="8229600" cy="1143000"/>
          </a:xfrm>
          <a:prstGeom prst="rect">
            <a:avLst/>
          </a:prstGeom>
        </p:spPr>
        <p:txBody>
          <a:bodyPr vert="horz"/>
          <a:lstStyle>
            <a:lvl1pPr>
              <a:lnSpc>
                <a:spcPct val="150000"/>
              </a:lnSpc>
              <a:defRPr sz="4400" baseline="0">
                <a:solidFill>
                  <a:srgbClr val="FFFFFF"/>
                </a:solidFill>
              </a:defRPr>
            </a:lvl1pPr>
          </a:lstStyle>
          <a:p>
            <a:r>
              <a:rPr lang="en-US"/>
              <a:t>Slide Section Header</a:t>
            </a:r>
          </a:p>
        </p:txBody>
      </p:sp>
      <p:cxnSp>
        <p:nvCxnSpPr>
          <p:cNvPr id="14" name="Straight Connector 13"/>
          <p:cNvCxnSpPr/>
          <p:nvPr userDrawn="1"/>
        </p:nvCxnSpPr>
        <p:spPr>
          <a:xfrm>
            <a:off x="3557803" y="4643691"/>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3557803" y="3419969"/>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16" name="Text Placeholder 7"/>
          <p:cNvSpPr>
            <a:spLocks noGrp="1"/>
          </p:cNvSpPr>
          <p:nvPr>
            <p:ph type="body" sz="quarter" idx="10" hasCustomPrompt="1"/>
          </p:nvPr>
        </p:nvSpPr>
        <p:spPr>
          <a:xfrm>
            <a:off x="3884466" y="1496867"/>
            <a:ext cx="1375068" cy="1923102"/>
          </a:xfrm>
          <a:prstGeom prst="rect">
            <a:avLst/>
          </a:prstGeom>
        </p:spPr>
        <p:txBody>
          <a:bodyPr vert="horz" lIns="0" tIns="0" rIns="0" bIns="0" anchor="b" anchorCtr="1"/>
          <a:lstStyle>
            <a:lvl1pPr marL="0" indent="0" algn="ctr">
              <a:buNone/>
              <a:defRPr sz="18000" b="1" i="0">
                <a:solidFill>
                  <a:schemeClr val="bg2"/>
                </a:solidFill>
                <a:latin typeface="+mn-lt"/>
                <a:cs typeface="Arial"/>
              </a:defRPr>
            </a:lvl1pPr>
          </a:lstStyle>
          <a:p>
            <a:pPr lvl="0"/>
            <a:r>
              <a:rPr lang="en-US"/>
              <a:t>#</a:t>
            </a:r>
          </a:p>
        </p:txBody>
      </p:sp>
    </p:spTree>
    <p:extLst>
      <p:ext uri="{BB962C8B-B14F-4D97-AF65-F5344CB8AC3E}">
        <p14:creationId xmlns:p14="http://schemas.microsoft.com/office/powerpoint/2010/main" val="2473257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Gray">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8495151" y="98632"/>
            <a:ext cx="914400" cy="914400"/>
          </a:xfrm>
          <a:prstGeom prst="rect">
            <a:avLst/>
          </a:prstGeom>
        </p:spPr>
        <p:txBody>
          <a:bodyPr vert="horz" wrap="none" lIns="91440" tIns="45720" rIns="91440" bIns="45720" rtlCol="0">
            <a:normAutofit/>
          </a:bodyPr>
          <a:lstStyle/>
          <a:p>
            <a:pPr algn="l"/>
            <a:endParaRPr lang="en-US" sz="1000">
              <a:solidFill>
                <a:srgbClr val="FFFFFF"/>
              </a:solidFill>
              <a:latin typeface="Corbel"/>
              <a:cs typeface="Corbel"/>
            </a:endParaRPr>
          </a:p>
        </p:txBody>
      </p:sp>
      <p:pic>
        <p:nvPicPr>
          <p:cNvPr id="8" name="Picture 7" descr="WinFieldUnited_Whit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9" name="TextBox 8"/>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
        <p:nvSpPr>
          <p:cNvPr id="10" name="Title 1"/>
          <p:cNvSpPr>
            <a:spLocks noGrp="1"/>
          </p:cNvSpPr>
          <p:nvPr>
            <p:ph type="title" hasCustomPrompt="1"/>
          </p:nvPr>
        </p:nvSpPr>
        <p:spPr>
          <a:xfrm>
            <a:off x="457200" y="3460329"/>
            <a:ext cx="8229600" cy="1143000"/>
          </a:xfrm>
          <a:prstGeom prst="rect">
            <a:avLst/>
          </a:prstGeom>
          <a:ln>
            <a:noFill/>
          </a:ln>
        </p:spPr>
        <p:txBody>
          <a:bodyPr vert="horz"/>
          <a:lstStyle>
            <a:lvl1pPr>
              <a:lnSpc>
                <a:spcPct val="150000"/>
              </a:lnSpc>
              <a:defRPr sz="4400" baseline="0">
                <a:solidFill>
                  <a:srgbClr val="FFFFFF"/>
                </a:solidFill>
              </a:defRPr>
            </a:lvl1pPr>
          </a:lstStyle>
          <a:p>
            <a:r>
              <a:rPr lang="en-US"/>
              <a:t>Slide Section Header</a:t>
            </a:r>
          </a:p>
        </p:txBody>
      </p:sp>
      <p:cxnSp>
        <p:nvCxnSpPr>
          <p:cNvPr id="11" name="Straight Connector 10"/>
          <p:cNvCxnSpPr/>
          <p:nvPr userDrawn="1"/>
        </p:nvCxnSpPr>
        <p:spPr>
          <a:xfrm>
            <a:off x="3557803" y="4643691"/>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3557803" y="3419969"/>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14" name="Text Placeholder 7"/>
          <p:cNvSpPr>
            <a:spLocks noGrp="1"/>
          </p:cNvSpPr>
          <p:nvPr>
            <p:ph type="body" sz="quarter" idx="10" hasCustomPrompt="1"/>
          </p:nvPr>
        </p:nvSpPr>
        <p:spPr>
          <a:xfrm>
            <a:off x="3884466" y="1496867"/>
            <a:ext cx="1375068" cy="1923102"/>
          </a:xfrm>
          <a:prstGeom prst="rect">
            <a:avLst/>
          </a:prstGeom>
          <a:ln>
            <a:noFill/>
          </a:ln>
        </p:spPr>
        <p:txBody>
          <a:bodyPr vert="horz" lIns="0" tIns="0" rIns="0" bIns="0" anchor="b" anchorCtr="1"/>
          <a:lstStyle>
            <a:lvl1pPr marL="0" indent="0" algn="ctr">
              <a:buNone/>
              <a:defRPr sz="18000" b="1" i="0">
                <a:solidFill>
                  <a:schemeClr val="bg2"/>
                </a:solidFill>
                <a:latin typeface="+mn-lt"/>
                <a:cs typeface="Arial"/>
              </a:defRPr>
            </a:lvl1pPr>
          </a:lstStyle>
          <a:p>
            <a:pPr lvl="0"/>
            <a:r>
              <a:rPr lang="en-US"/>
              <a:t>#</a:t>
            </a:r>
          </a:p>
        </p:txBody>
      </p:sp>
    </p:spTree>
    <p:extLst>
      <p:ext uri="{BB962C8B-B14F-4D97-AF65-F5344CB8AC3E}">
        <p14:creationId xmlns:p14="http://schemas.microsoft.com/office/powerpoint/2010/main" val="38251233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White">
    <p:spTree>
      <p:nvGrpSpPr>
        <p:cNvPr id="1" name=""/>
        <p:cNvGrpSpPr/>
        <p:nvPr/>
      </p:nvGrpSpPr>
      <p:grpSpPr>
        <a:xfrm>
          <a:off x="0" y="0"/>
          <a:ext cx="0" cy="0"/>
          <a:chOff x="0" y="0"/>
          <a:chExt cx="0" cy="0"/>
        </a:xfrm>
      </p:grpSpPr>
      <p:pic>
        <p:nvPicPr>
          <p:cNvPr id="8" name="Picture 7"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sp>
        <p:nvSpPr>
          <p:cNvPr id="7" name="TextBox 6"/>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1">
                    <a:lumMod val="40000"/>
                    <a:lumOff val="60000"/>
                  </a:schemeClr>
                </a:solidFill>
                <a:latin typeface="+mn-lt"/>
                <a:ea typeface="+mn-ea"/>
                <a:cs typeface="+mn-cs"/>
              </a:rPr>
              <a:t>©2017. </a:t>
            </a:r>
            <a:r>
              <a:rPr lang="en-US" sz="600" kern="1200">
                <a:solidFill>
                  <a:schemeClr val="bg1">
                    <a:lumMod val="40000"/>
                    <a:lumOff val="60000"/>
                  </a:schemeClr>
                </a:solidFill>
                <a:latin typeface="+mn-lt"/>
                <a:ea typeface="+mn-ea"/>
                <a:cs typeface="+mn-cs"/>
              </a:rPr>
              <a:t>WinField is a registered trademark and WinField United is a trademark of Winfield Solutions.</a:t>
            </a:r>
            <a:endParaRPr lang="en-US" sz="600">
              <a:solidFill>
                <a:schemeClr val="bg1">
                  <a:lumMod val="40000"/>
                  <a:lumOff val="60000"/>
                </a:schemeClr>
              </a:solidFill>
              <a:latin typeface="Corbel"/>
              <a:cs typeface="Corbel"/>
            </a:endParaRPr>
          </a:p>
        </p:txBody>
      </p:sp>
      <p:sp>
        <p:nvSpPr>
          <p:cNvPr id="9" name="Title 1"/>
          <p:cNvSpPr>
            <a:spLocks noGrp="1"/>
          </p:cNvSpPr>
          <p:nvPr>
            <p:ph type="title" hasCustomPrompt="1"/>
          </p:nvPr>
        </p:nvSpPr>
        <p:spPr>
          <a:xfrm>
            <a:off x="457200" y="3460329"/>
            <a:ext cx="8229600" cy="1143000"/>
          </a:xfrm>
          <a:prstGeom prst="rect">
            <a:avLst/>
          </a:prstGeom>
        </p:spPr>
        <p:txBody>
          <a:bodyPr vert="horz"/>
          <a:lstStyle>
            <a:lvl1pPr>
              <a:lnSpc>
                <a:spcPct val="150000"/>
              </a:lnSpc>
              <a:defRPr sz="4400" baseline="0">
                <a:solidFill>
                  <a:schemeClr val="accent1"/>
                </a:solidFill>
              </a:defRPr>
            </a:lvl1pPr>
          </a:lstStyle>
          <a:p>
            <a:r>
              <a:rPr lang="en-US"/>
              <a:t>Slide Section Header</a:t>
            </a:r>
          </a:p>
        </p:txBody>
      </p:sp>
      <p:cxnSp>
        <p:nvCxnSpPr>
          <p:cNvPr id="10" name="Straight Connector 9"/>
          <p:cNvCxnSpPr/>
          <p:nvPr userDrawn="1"/>
        </p:nvCxnSpPr>
        <p:spPr>
          <a:xfrm>
            <a:off x="3557803" y="4643691"/>
            <a:ext cx="2028394" cy="0"/>
          </a:xfrm>
          <a:prstGeom prst="line">
            <a:avLst/>
          </a:prstGeom>
          <a:ln w="28575" cmpd="sng">
            <a:solidFill>
              <a:schemeClr val="accent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3557803" y="3419969"/>
            <a:ext cx="2028394" cy="0"/>
          </a:xfrm>
          <a:prstGeom prst="line">
            <a:avLst/>
          </a:prstGeom>
          <a:ln w="28575" cmpd="sng">
            <a:solidFill>
              <a:schemeClr val="accent1"/>
            </a:solidFill>
            <a:prstDash val="solid"/>
          </a:ln>
          <a:effectLst/>
        </p:spPr>
        <p:style>
          <a:lnRef idx="2">
            <a:schemeClr val="accent1"/>
          </a:lnRef>
          <a:fillRef idx="0">
            <a:schemeClr val="accent1"/>
          </a:fillRef>
          <a:effectRef idx="1">
            <a:schemeClr val="accent1"/>
          </a:effectRef>
          <a:fontRef idx="minor">
            <a:schemeClr val="tx1"/>
          </a:fontRef>
        </p:style>
      </p:cxnSp>
      <p:sp>
        <p:nvSpPr>
          <p:cNvPr id="12" name="Text Placeholder 7"/>
          <p:cNvSpPr>
            <a:spLocks noGrp="1"/>
          </p:cNvSpPr>
          <p:nvPr>
            <p:ph type="body" sz="quarter" idx="10" hasCustomPrompt="1"/>
          </p:nvPr>
        </p:nvSpPr>
        <p:spPr>
          <a:xfrm>
            <a:off x="3884466" y="1496867"/>
            <a:ext cx="1375068" cy="1923102"/>
          </a:xfrm>
          <a:prstGeom prst="rect">
            <a:avLst/>
          </a:prstGeom>
        </p:spPr>
        <p:txBody>
          <a:bodyPr vert="horz" lIns="0" tIns="0" rIns="0" bIns="0" anchor="b" anchorCtr="1"/>
          <a:lstStyle>
            <a:lvl1pPr marL="0" indent="0" algn="ctr">
              <a:buNone/>
              <a:defRPr sz="18000" b="1" i="0">
                <a:solidFill>
                  <a:schemeClr val="accent1"/>
                </a:solidFill>
                <a:latin typeface="+mn-lt"/>
                <a:cs typeface="Arial"/>
              </a:defRPr>
            </a:lvl1pPr>
          </a:lstStyle>
          <a:p>
            <a:pPr lvl="0"/>
            <a:r>
              <a:rPr lang="en-US"/>
              <a:t>#</a:t>
            </a:r>
          </a:p>
        </p:txBody>
      </p:sp>
    </p:spTree>
    <p:extLst>
      <p:ext uri="{BB962C8B-B14F-4D97-AF65-F5344CB8AC3E}">
        <p14:creationId xmlns:p14="http://schemas.microsoft.com/office/powerpoint/2010/main" val="2261469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3" name="Picture 2" descr="tractor.jpg"/>
          <p:cNvPicPr>
            <a:picLocks noChangeAspect="1"/>
          </p:cNvPicPr>
          <p:nvPr userDrawn="1"/>
        </p:nvPicPr>
        <p:blipFill rotWithShape="1">
          <a:blip r:embed="rId2">
            <a:extLst>
              <a:ext uri="{28A0092B-C50C-407E-A947-70E740481C1C}">
                <a14:useLocalDpi xmlns:a14="http://schemas.microsoft.com/office/drawing/2010/main"/>
              </a:ext>
            </a:extLst>
          </a:blip>
          <a:srcRect b="-83"/>
          <a:stretch/>
        </p:blipFill>
        <p:spPr>
          <a:xfrm>
            <a:off x="-45720" y="-18288"/>
            <a:ext cx="9235440" cy="5208788"/>
          </a:xfrm>
          <a:prstGeom prst="rect">
            <a:avLst/>
          </a:prstGeom>
        </p:spPr>
      </p:pic>
      <p:sp>
        <p:nvSpPr>
          <p:cNvPr id="4" name="Rectangle 1"/>
          <p:cNvSpPr/>
          <p:nvPr userDrawn="1"/>
        </p:nvSpPr>
        <p:spPr>
          <a:xfrm>
            <a:off x="-45720" y="4565554"/>
            <a:ext cx="9235440" cy="2312766"/>
          </a:xfrm>
          <a:custGeom>
            <a:avLst/>
            <a:gdLst>
              <a:gd name="connsiteX0" fmla="*/ 0 w 9144000"/>
              <a:gd name="connsiteY0" fmla="*/ 0 h 2157840"/>
              <a:gd name="connsiteX1" fmla="*/ 9144000 w 9144000"/>
              <a:gd name="connsiteY1" fmla="*/ 0 h 2157840"/>
              <a:gd name="connsiteX2" fmla="*/ 9144000 w 9144000"/>
              <a:gd name="connsiteY2" fmla="*/ 2157840 h 2157840"/>
              <a:gd name="connsiteX3" fmla="*/ 0 w 9144000"/>
              <a:gd name="connsiteY3" fmla="*/ 2157840 h 2157840"/>
              <a:gd name="connsiteX4" fmla="*/ 0 w 9144000"/>
              <a:gd name="connsiteY4" fmla="*/ 0 h 2157840"/>
              <a:gd name="connsiteX0" fmla="*/ 0 w 9144000"/>
              <a:gd name="connsiteY0" fmla="*/ 0 h 2157840"/>
              <a:gd name="connsiteX1" fmla="*/ 4026080 w 9144000"/>
              <a:gd name="connsiteY1" fmla="*/ 0 h 2157840"/>
              <a:gd name="connsiteX2" fmla="*/ 9144000 w 9144000"/>
              <a:gd name="connsiteY2" fmla="*/ 0 h 2157840"/>
              <a:gd name="connsiteX3" fmla="*/ 9144000 w 9144000"/>
              <a:gd name="connsiteY3" fmla="*/ 2157840 h 2157840"/>
              <a:gd name="connsiteX4" fmla="*/ 0 w 9144000"/>
              <a:gd name="connsiteY4" fmla="*/ 2157840 h 2157840"/>
              <a:gd name="connsiteX5" fmla="*/ 0 w 9144000"/>
              <a:gd name="connsiteY5" fmla="*/ 0 h 2157840"/>
              <a:gd name="connsiteX0" fmla="*/ 0 w 9144000"/>
              <a:gd name="connsiteY0" fmla="*/ 8640 h 2166480"/>
              <a:gd name="connsiteX1" fmla="*/ 4026080 w 9144000"/>
              <a:gd name="connsiteY1" fmla="*/ 8640 h 2166480"/>
              <a:gd name="connsiteX2" fmla="*/ 4648136 w 9144000"/>
              <a:gd name="connsiteY2" fmla="*/ 0 h 2166480"/>
              <a:gd name="connsiteX3" fmla="*/ 9144000 w 9144000"/>
              <a:gd name="connsiteY3" fmla="*/ 8640 h 2166480"/>
              <a:gd name="connsiteX4" fmla="*/ 9144000 w 9144000"/>
              <a:gd name="connsiteY4" fmla="*/ 2166480 h 2166480"/>
              <a:gd name="connsiteX5" fmla="*/ 0 w 9144000"/>
              <a:gd name="connsiteY5" fmla="*/ 2166480 h 2166480"/>
              <a:gd name="connsiteX6" fmla="*/ 0 w 9144000"/>
              <a:gd name="connsiteY6" fmla="*/ 8640 h 2166480"/>
              <a:gd name="connsiteX0" fmla="*/ 0 w 9144000"/>
              <a:gd name="connsiteY0" fmla="*/ 0 h 2157840"/>
              <a:gd name="connsiteX1" fmla="*/ 4026080 w 9144000"/>
              <a:gd name="connsiteY1" fmla="*/ 0 h 2157840"/>
              <a:gd name="connsiteX2" fmla="*/ 4596298 w 9144000"/>
              <a:gd name="connsiteY2" fmla="*/ 544320 h 2157840"/>
              <a:gd name="connsiteX3" fmla="*/ 9144000 w 9144000"/>
              <a:gd name="connsiteY3" fmla="*/ 0 h 2157840"/>
              <a:gd name="connsiteX4" fmla="*/ 9144000 w 9144000"/>
              <a:gd name="connsiteY4" fmla="*/ 2157840 h 2157840"/>
              <a:gd name="connsiteX5" fmla="*/ 0 w 9144000"/>
              <a:gd name="connsiteY5" fmla="*/ 2157840 h 2157840"/>
              <a:gd name="connsiteX6" fmla="*/ 0 w 9144000"/>
              <a:gd name="connsiteY6" fmla="*/ 0 h 2157840"/>
              <a:gd name="connsiteX0" fmla="*/ 0 w 9144000"/>
              <a:gd name="connsiteY0" fmla="*/ 0 h 2157840"/>
              <a:gd name="connsiteX1" fmla="*/ 4026080 w 9144000"/>
              <a:gd name="connsiteY1" fmla="*/ 0 h 2157840"/>
              <a:gd name="connsiteX2" fmla="*/ 4596298 w 9144000"/>
              <a:gd name="connsiteY2" fmla="*/ 544320 h 2157840"/>
              <a:gd name="connsiteX3" fmla="*/ 9144000 w 9144000"/>
              <a:gd name="connsiteY3" fmla="*/ 0 h 2157840"/>
              <a:gd name="connsiteX4" fmla="*/ 9144000 w 9144000"/>
              <a:gd name="connsiteY4" fmla="*/ 2157840 h 2157840"/>
              <a:gd name="connsiteX5" fmla="*/ 0 w 9144000"/>
              <a:gd name="connsiteY5" fmla="*/ 2157840 h 2157840"/>
              <a:gd name="connsiteX6" fmla="*/ 0 w 9144000"/>
              <a:gd name="connsiteY6" fmla="*/ 0 h 2157840"/>
              <a:gd name="connsiteX0" fmla="*/ 0 w 9144000"/>
              <a:gd name="connsiteY0" fmla="*/ 0 h 2157840"/>
              <a:gd name="connsiteX1" fmla="*/ 4026080 w 9144000"/>
              <a:gd name="connsiteY1" fmla="*/ 0 h 2157840"/>
              <a:gd name="connsiteX2" fmla="*/ 4596298 w 9144000"/>
              <a:gd name="connsiteY2" fmla="*/ 544320 h 2157840"/>
              <a:gd name="connsiteX3" fmla="*/ 9144000 w 9144000"/>
              <a:gd name="connsiteY3" fmla="*/ 0 h 2157840"/>
              <a:gd name="connsiteX4" fmla="*/ 9144000 w 9144000"/>
              <a:gd name="connsiteY4" fmla="*/ 2157840 h 2157840"/>
              <a:gd name="connsiteX5" fmla="*/ 0 w 9144000"/>
              <a:gd name="connsiteY5" fmla="*/ 2157840 h 2157840"/>
              <a:gd name="connsiteX6" fmla="*/ 0 w 9144000"/>
              <a:gd name="connsiteY6" fmla="*/ 0 h 2157840"/>
              <a:gd name="connsiteX0" fmla="*/ 0 w 9144000"/>
              <a:gd name="connsiteY0" fmla="*/ 65057 h 2222897"/>
              <a:gd name="connsiteX1" fmla="*/ 4026080 w 9144000"/>
              <a:gd name="connsiteY1" fmla="*/ 65057 h 2222897"/>
              <a:gd name="connsiteX2" fmla="*/ 4596298 w 9144000"/>
              <a:gd name="connsiteY2" fmla="*/ 609377 h 2222897"/>
              <a:gd name="connsiteX3" fmla="*/ 5149236 w 9144000"/>
              <a:gd name="connsiteY3" fmla="*/ 566177 h 2222897"/>
              <a:gd name="connsiteX4" fmla="*/ 9144000 w 9144000"/>
              <a:gd name="connsiteY4" fmla="*/ 65057 h 2222897"/>
              <a:gd name="connsiteX5" fmla="*/ 9144000 w 9144000"/>
              <a:gd name="connsiteY5" fmla="*/ 2222897 h 2222897"/>
              <a:gd name="connsiteX6" fmla="*/ 0 w 9144000"/>
              <a:gd name="connsiteY6" fmla="*/ 2222897 h 2222897"/>
              <a:gd name="connsiteX7" fmla="*/ 0 w 9144000"/>
              <a:gd name="connsiteY7" fmla="*/ 65057 h 2222897"/>
              <a:gd name="connsiteX0" fmla="*/ 0 w 9144000"/>
              <a:gd name="connsiteY0" fmla="*/ 142579 h 2300419"/>
              <a:gd name="connsiteX1" fmla="*/ 4026080 w 9144000"/>
              <a:gd name="connsiteY1" fmla="*/ 142579 h 2300419"/>
              <a:gd name="connsiteX2" fmla="*/ 4596298 w 9144000"/>
              <a:gd name="connsiteY2" fmla="*/ 686899 h 2300419"/>
              <a:gd name="connsiteX3" fmla="*/ 5442984 w 9144000"/>
              <a:gd name="connsiteY3" fmla="*/ 151219 h 2300419"/>
              <a:gd name="connsiteX4" fmla="*/ 9144000 w 9144000"/>
              <a:gd name="connsiteY4" fmla="*/ 142579 h 2300419"/>
              <a:gd name="connsiteX5" fmla="*/ 9144000 w 9144000"/>
              <a:gd name="connsiteY5" fmla="*/ 2300419 h 2300419"/>
              <a:gd name="connsiteX6" fmla="*/ 0 w 9144000"/>
              <a:gd name="connsiteY6" fmla="*/ 2300419 h 2300419"/>
              <a:gd name="connsiteX7" fmla="*/ 0 w 9144000"/>
              <a:gd name="connsiteY7" fmla="*/ 142579 h 2300419"/>
              <a:gd name="connsiteX0" fmla="*/ 0 w 9144000"/>
              <a:gd name="connsiteY0" fmla="*/ 121456 h 2279296"/>
              <a:gd name="connsiteX1" fmla="*/ 4026080 w 9144000"/>
              <a:gd name="connsiteY1" fmla="*/ 121456 h 2279296"/>
              <a:gd name="connsiteX2" fmla="*/ 4596298 w 9144000"/>
              <a:gd name="connsiteY2" fmla="*/ 665776 h 2279296"/>
              <a:gd name="connsiteX3" fmla="*/ 5442984 w 9144000"/>
              <a:gd name="connsiteY3" fmla="*/ 130096 h 2279296"/>
              <a:gd name="connsiteX4" fmla="*/ 9144000 w 9144000"/>
              <a:gd name="connsiteY4" fmla="*/ 121456 h 2279296"/>
              <a:gd name="connsiteX5" fmla="*/ 9144000 w 9144000"/>
              <a:gd name="connsiteY5" fmla="*/ 2279296 h 2279296"/>
              <a:gd name="connsiteX6" fmla="*/ 0 w 9144000"/>
              <a:gd name="connsiteY6" fmla="*/ 2279296 h 2279296"/>
              <a:gd name="connsiteX7" fmla="*/ 0 w 9144000"/>
              <a:gd name="connsiteY7" fmla="*/ 121456 h 2279296"/>
              <a:gd name="connsiteX0" fmla="*/ 0 w 9144000"/>
              <a:gd name="connsiteY0" fmla="*/ 0 h 2157840"/>
              <a:gd name="connsiteX1" fmla="*/ 4026080 w 9144000"/>
              <a:gd name="connsiteY1" fmla="*/ 0 h 2157840"/>
              <a:gd name="connsiteX2" fmla="*/ 4596298 w 9144000"/>
              <a:gd name="connsiteY2" fmla="*/ 544320 h 2157840"/>
              <a:gd name="connsiteX3" fmla="*/ 5442984 w 9144000"/>
              <a:gd name="connsiteY3" fmla="*/ 8640 h 2157840"/>
              <a:gd name="connsiteX4" fmla="*/ 9144000 w 9144000"/>
              <a:gd name="connsiteY4" fmla="*/ 0 h 2157840"/>
              <a:gd name="connsiteX5" fmla="*/ 9144000 w 9144000"/>
              <a:gd name="connsiteY5" fmla="*/ 2157840 h 2157840"/>
              <a:gd name="connsiteX6" fmla="*/ 0 w 9144000"/>
              <a:gd name="connsiteY6" fmla="*/ 2157840 h 2157840"/>
              <a:gd name="connsiteX7" fmla="*/ 0 w 9144000"/>
              <a:gd name="connsiteY7" fmla="*/ 0 h 2157840"/>
              <a:gd name="connsiteX0" fmla="*/ 0 w 9144000"/>
              <a:gd name="connsiteY0" fmla="*/ 10036 h 2167876"/>
              <a:gd name="connsiteX1" fmla="*/ 4026080 w 9144000"/>
              <a:gd name="connsiteY1" fmla="*/ 10036 h 2167876"/>
              <a:gd name="connsiteX2" fmla="*/ 4596298 w 9144000"/>
              <a:gd name="connsiteY2" fmla="*/ 554356 h 2167876"/>
              <a:gd name="connsiteX3" fmla="*/ 5399404 w 9144000"/>
              <a:gd name="connsiteY3" fmla="*/ 0 h 2167876"/>
              <a:gd name="connsiteX4" fmla="*/ 9144000 w 9144000"/>
              <a:gd name="connsiteY4" fmla="*/ 10036 h 2167876"/>
              <a:gd name="connsiteX5" fmla="*/ 9144000 w 9144000"/>
              <a:gd name="connsiteY5" fmla="*/ 2167876 h 2167876"/>
              <a:gd name="connsiteX6" fmla="*/ 0 w 9144000"/>
              <a:gd name="connsiteY6" fmla="*/ 2167876 h 2167876"/>
              <a:gd name="connsiteX7" fmla="*/ 0 w 9144000"/>
              <a:gd name="connsiteY7" fmla="*/ 10036 h 2167876"/>
              <a:gd name="connsiteX0" fmla="*/ 0 w 9144000"/>
              <a:gd name="connsiteY0" fmla="*/ 10036 h 2167876"/>
              <a:gd name="connsiteX1" fmla="*/ 4026080 w 9144000"/>
              <a:gd name="connsiteY1" fmla="*/ 10036 h 2167876"/>
              <a:gd name="connsiteX2" fmla="*/ 4596298 w 9144000"/>
              <a:gd name="connsiteY2" fmla="*/ 554356 h 2167876"/>
              <a:gd name="connsiteX3" fmla="*/ 5399404 w 9144000"/>
              <a:gd name="connsiteY3" fmla="*/ 0 h 2167876"/>
              <a:gd name="connsiteX4" fmla="*/ 9144000 w 9144000"/>
              <a:gd name="connsiteY4" fmla="*/ 10036 h 2167876"/>
              <a:gd name="connsiteX5" fmla="*/ 9144000 w 9144000"/>
              <a:gd name="connsiteY5" fmla="*/ 2167876 h 2167876"/>
              <a:gd name="connsiteX6" fmla="*/ 0 w 9144000"/>
              <a:gd name="connsiteY6" fmla="*/ 2167876 h 2167876"/>
              <a:gd name="connsiteX7" fmla="*/ 0 w 9144000"/>
              <a:gd name="connsiteY7" fmla="*/ 10036 h 2167876"/>
              <a:gd name="connsiteX0" fmla="*/ 0 w 9144000"/>
              <a:gd name="connsiteY0" fmla="*/ 0 h 2157840"/>
              <a:gd name="connsiteX1" fmla="*/ 4026080 w 9144000"/>
              <a:gd name="connsiteY1" fmla="*/ 0 h 2157840"/>
              <a:gd name="connsiteX2" fmla="*/ 4596298 w 9144000"/>
              <a:gd name="connsiteY2" fmla="*/ 544320 h 2157840"/>
              <a:gd name="connsiteX3" fmla="*/ 5480338 w 9144000"/>
              <a:gd name="connsiteY3" fmla="*/ 14866 h 2157840"/>
              <a:gd name="connsiteX4" fmla="*/ 9144000 w 9144000"/>
              <a:gd name="connsiteY4" fmla="*/ 0 h 2157840"/>
              <a:gd name="connsiteX5" fmla="*/ 9144000 w 9144000"/>
              <a:gd name="connsiteY5" fmla="*/ 2157840 h 2157840"/>
              <a:gd name="connsiteX6" fmla="*/ 0 w 9144000"/>
              <a:gd name="connsiteY6" fmla="*/ 2157840 h 2157840"/>
              <a:gd name="connsiteX7" fmla="*/ 0 w 9144000"/>
              <a:gd name="connsiteY7" fmla="*/ 0 h 2157840"/>
              <a:gd name="connsiteX0" fmla="*/ 0 w 9144000"/>
              <a:gd name="connsiteY0" fmla="*/ 10035 h 2167875"/>
              <a:gd name="connsiteX1" fmla="*/ 4026080 w 9144000"/>
              <a:gd name="connsiteY1" fmla="*/ 10035 h 2167875"/>
              <a:gd name="connsiteX2" fmla="*/ 4596298 w 9144000"/>
              <a:gd name="connsiteY2" fmla="*/ 554355 h 2167875"/>
              <a:gd name="connsiteX3" fmla="*/ 4123135 w 9144000"/>
              <a:gd name="connsiteY3" fmla="*/ 0 h 2167875"/>
              <a:gd name="connsiteX4" fmla="*/ 9144000 w 9144000"/>
              <a:gd name="connsiteY4" fmla="*/ 10035 h 2167875"/>
              <a:gd name="connsiteX5" fmla="*/ 9144000 w 9144000"/>
              <a:gd name="connsiteY5" fmla="*/ 2167875 h 2167875"/>
              <a:gd name="connsiteX6" fmla="*/ 0 w 9144000"/>
              <a:gd name="connsiteY6" fmla="*/ 2167875 h 2167875"/>
              <a:gd name="connsiteX7" fmla="*/ 0 w 9144000"/>
              <a:gd name="connsiteY7" fmla="*/ 10035 h 2167875"/>
              <a:gd name="connsiteX0" fmla="*/ 0 w 9144000"/>
              <a:gd name="connsiteY0" fmla="*/ 10035 h 2167875"/>
              <a:gd name="connsiteX1" fmla="*/ 4026080 w 9144000"/>
              <a:gd name="connsiteY1" fmla="*/ 10035 h 2167875"/>
              <a:gd name="connsiteX2" fmla="*/ 4596298 w 9144000"/>
              <a:gd name="connsiteY2" fmla="*/ 554355 h 2167875"/>
              <a:gd name="connsiteX3" fmla="*/ 5374501 w 9144000"/>
              <a:gd name="connsiteY3" fmla="*/ 0 h 2167875"/>
              <a:gd name="connsiteX4" fmla="*/ 9144000 w 9144000"/>
              <a:gd name="connsiteY4" fmla="*/ 10035 h 2167875"/>
              <a:gd name="connsiteX5" fmla="*/ 9144000 w 9144000"/>
              <a:gd name="connsiteY5" fmla="*/ 2167875 h 2167875"/>
              <a:gd name="connsiteX6" fmla="*/ 0 w 9144000"/>
              <a:gd name="connsiteY6" fmla="*/ 2167875 h 2167875"/>
              <a:gd name="connsiteX7" fmla="*/ 0 w 9144000"/>
              <a:gd name="connsiteY7" fmla="*/ 10035 h 2167875"/>
              <a:gd name="connsiteX0" fmla="*/ 0 w 9144000"/>
              <a:gd name="connsiteY0" fmla="*/ 48123 h 2205963"/>
              <a:gd name="connsiteX1" fmla="*/ 4026080 w 9144000"/>
              <a:gd name="connsiteY1" fmla="*/ 48123 h 2205963"/>
              <a:gd name="connsiteX2" fmla="*/ 4677233 w 9144000"/>
              <a:gd name="connsiteY2" fmla="*/ 586218 h 2205963"/>
              <a:gd name="connsiteX3" fmla="*/ 5374501 w 9144000"/>
              <a:gd name="connsiteY3" fmla="*/ 38088 h 2205963"/>
              <a:gd name="connsiteX4" fmla="*/ 9144000 w 9144000"/>
              <a:gd name="connsiteY4" fmla="*/ 48123 h 2205963"/>
              <a:gd name="connsiteX5" fmla="*/ 9144000 w 9144000"/>
              <a:gd name="connsiteY5" fmla="*/ 2205963 h 2205963"/>
              <a:gd name="connsiteX6" fmla="*/ 0 w 9144000"/>
              <a:gd name="connsiteY6" fmla="*/ 2205963 h 2205963"/>
              <a:gd name="connsiteX7" fmla="*/ 0 w 9144000"/>
              <a:gd name="connsiteY7" fmla="*/ 48123 h 2205963"/>
              <a:gd name="connsiteX0" fmla="*/ 0 w 9144000"/>
              <a:gd name="connsiteY0" fmla="*/ 17922 h 2175762"/>
              <a:gd name="connsiteX1" fmla="*/ 4026080 w 9144000"/>
              <a:gd name="connsiteY1" fmla="*/ 17922 h 2175762"/>
              <a:gd name="connsiteX2" fmla="*/ 4677233 w 9144000"/>
              <a:gd name="connsiteY2" fmla="*/ 556017 h 2175762"/>
              <a:gd name="connsiteX3" fmla="*/ 5374501 w 9144000"/>
              <a:gd name="connsiteY3" fmla="*/ 7887 h 2175762"/>
              <a:gd name="connsiteX4" fmla="*/ 9144000 w 9144000"/>
              <a:gd name="connsiteY4" fmla="*/ 17922 h 2175762"/>
              <a:gd name="connsiteX5" fmla="*/ 9144000 w 9144000"/>
              <a:gd name="connsiteY5" fmla="*/ 2175762 h 2175762"/>
              <a:gd name="connsiteX6" fmla="*/ 0 w 9144000"/>
              <a:gd name="connsiteY6" fmla="*/ 2175762 h 2175762"/>
              <a:gd name="connsiteX7" fmla="*/ 0 w 9144000"/>
              <a:gd name="connsiteY7" fmla="*/ 17922 h 2175762"/>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24695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24695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24695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58556 w 9144000"/>
              <a:gd name="connsiteY2" fmla="*/ 55078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58556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302606"/>
              <a:gd name="connsiteX1" fmla="*/ 4026080 w 9144000"/>
              <a:gd name="connsiteY1" fmla="*/ 12686 h 2302606"/>
              <a:gd name="connsiteX2" fmla="*/ 4658556 w 9144000"/>
              <a:gd name="connsiteY2" fmla="*/ 538331 h 2302606"/>
              <a:gd name="connsiteX3" fmla="*/ 5299792 w 9144000"/>
              <a:gd name="connsiteY3" fmla="*/ 2651 h 2302606"/>
              <a:gd name="connsiteX4" fmla="*/ 9144000 w 9144000"/>
              <a:gd name="connsiteY4" fmla="*/ 12686 h 2302606"/>
              <a:gd name="connsiteX5" fmla="*/ 9144000 w 9144000"/>
              <a:gd name="connsiteY5" fmla="*/ 2302606 h 2302606"/>
              <a:gd name="connsiteX6" fmla="*/ 0 w 9144000"/>
              <a:gd name="connsiteY6" fmla="*/ 2170526 h 2302606"/>
              <a:gd name="connsiteX7" fmla="*/ 0 w 9144000"/>
              <a:gd name="connsiteY7" fmla="*/ 12686 h 2302606"/>
              <a:gd name="connsiteX0" fmla="*/ 20320 w 9164320"/>
              <a:gd name="connsiteY0" fmla="*/ 12686 h 2302606"/>
              <a:gd name="connsiteX1" fmla="*/ 4046400 w 9164320"/>
              <a:gd name="connsiteY1" fmla="*/ 12686 h 2302606"/>
              <a:gd name="connsiteX2" fmla="*/ 4678876 w 9164320"/>
              <a:gd name="connsiteY2" fmla="*/ 538331 h 2302606"/>
              <a:gd name="connsiteX3" fmla="*/ 5320112 w 9164320"/>
              <a:gd name="connsiteY3" fmla="*/ 2651 h 2302606"/>
              <a:gd name="connsiteX4" fmla="*/ 9164320 w 9164320"/>
              <a:gd name="connsiteY4" fmla="*/ 12686 h 2302606"/>
              <a:gd name="connsiteX5" fmla="*/ 9164320 w 9164320"/>
              <a:gd name="connsiteY5" fmla="*/ 2302606 h 2302606"/>
              <a:gd name="connsiteX6" fmla="*/ 0 w 9164320"/>
              <a:gd name="connsiteY6" fmla="*/ 2302606 h 2302606"/>
              <a:gd name="connsiteX7" fmla="*/ 20320 w 9164320"/>
              <a:gd name="connsiteY7" fmla="*/ 12686 h 2302606"/>
              <a:gd name="connsiteX0" fmla="*/ 20320 w 9184640"/>
              <a:gd name="connsiteY0" fmla="*/ 12686 h 2302606"/>
              <a:gd name="connsiteX1" fmla="*/ 4046400 w 9184640"/>
              <a:gd name="connsiteY1" fmla="*/ 12686 h 2302606"/>
              <a:gd name="connsiteX2" fmla="*/ 4678876 w 9184640"/>
              <a:gd name="connsiteY2" fmla="*/ 538331 h 2302606"/>
              <a:gd name="connsiteX3" fmla="*/ 5320112 w 9184640"/>
              <a:gd name="connsiteY3" fmla="*/ 2651 h 2302606"/>
              <a:gd name="connsiteX4" fmla="*/ 9184640 w 9184640"/>
              <a:gd name="connsiteY4" fmla="*/ 12686 h 2302606"/>
              <a:gd name="connsiteX5" fmla="*/ 9164320 w 9184640"/>
              <a:gd name="connsiteY5" fmla="*/ 2302606 h 2302606"/>
              <a:gd name="connsiteX6" fmla="*/ 0 w 9184640"/>
              <a:gd name="connsiteY6" fmla="*/ 2302606 h 2302606"/>
              <a:gd name="connsiteX7" fmla="*/ 20320 w 9184640"/>
              <a:gd name="connsiteY7" fmla="*/ 12686 h 2302606"/>
              <a:gd name="connsiteX0" fmla="*/ 20320 w 9184640"/>
              <a:gd name="connsiteY0" fmla="*/ 12686 h 2312766"/>
              <a:gd name="connsiteX1" fmla="*/ 4046400 w 9184640"/>
              <a:gd name="connsiteY1" fmla="*/ 12686 h 2312766"/>
              <a:gd name="connsiteX2" fmla="*/ 4678876 w 9184640"/>
              <a:gd name="connsiteY2" fmla="*/ 538331 h 2312766"/>
              <a:gd name="connsiteX3" fmla="*/ 5320112 w 9184640"/>
              <a:gd name="connsiteY3" fmla="*/ 2651 h 2312766"/>
              <a:gd name="connsiteX4" fmla="*/ 9184640 w 9184640"/>
              <a:gd name="connsiteY4" fmla="*/ 12686 h 2312766"/>
              <a:gd name="connsiteX5" fmla="*/ 9184640 w 9184640"/>
              <a:gd name="connsiteY5" fmla="*/ 2312766 h 2312766"/>
              <a:gd name="connsiteX6" fmla="*/ 0 w 9184640"/>
              <a:gd name="connsiteY6" fmla="*/ 2302606 h 2312766"/>
              <a:gd name="connsiteX7" fmla="*/ 20320 w 9184640"/>
              <a:gd name="connsiteY7" fmla="*/ 12686 h 231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84640" h="2312766">
                <a:moveTo>
                  <a:pt x="20320" y="12686"/>
                </a:moveTo>
                <a:lnTo>
                  <a:pt x="4046400" y="12686"/>
                </a:lnTo>
                <a:cubicBezTo>
                  <a:pt x="4055040" y="21326"/>
                  <a:pt x="4124178" y="540003"/>
                  <a:pt x="4678876" y="538331"/>
                </a:cubicBezTo>
                <a:cubicBezTo>
                  <a:pt x="5233574" y="536659"/>
                  <a:pt x="5322735" y="11402"/>
                  <a:pt x="5320112" y="2651"/>
                </a:cubicBezTo>
                <a:cubicBezTo>
                  <a:pt x="5759513" y="-6101"/>
                  <a:pt x="7928140" y="9341"/>
                  <a:pt x="9184640" y="12686"/>
                </a:cubicBezTo>
                <a:lnTo>
                  <a:pt x="9184640" y="2312766"/>
                </a:lnTo>
                <a:lnTo>
                  <a:pt x="0" y="2302606"/>
                </a:lnTo>
                <a:lnTo>
                  <a:pt x="20320" y="12686"/>
                </a:lnTo>
                <a:close/>
              </a:path>
            </a:pathLst>
          </a:cu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nvGrpSpPr>
          <p:cNvPr id="6" name="Group 5"/>
          <p:cNvGrpSpPr/>
          <p:nvPr userDrawn="1"/>
        </p:nvGrpSpPr>
        <p:grpSpPr>
          <a:xfrm>
            <a:off x="4094457" y="3938583"/>
            <a:ext cx="1088618" cy="1088614"/>
            <a:chOff x="1641535" y="4181437"/>
            <a:chExt cx="1088618" cy="1088614"/>
          </a:xfrm>
        </p:grpSpPr>
        <p:sp>
          <p:nvSpPr>
            <p:cNvPr id="7" name="Oval 6"/>
            <p:cNvSpPr/>
            <p:nvPr/>
          </p:nvSpPr>
          <p:spPr>
            <a:xfrm>
              <a:off x="1641535" y="4181437"/>
              <a:ext cx="1088618" cy="1088614"/>
            </a:xfrm>
            <a:prstGeom prst="ellipse">
              <a:avLst/>
            </a:prstGeom>
            <a:noFill/>
            <a:ln w="1905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pic>
          <p:nvPicPr>
            <p:cNvPr id="8" name="Picture 7" descr="quotes-whit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43382" y="4531360"/>
              <a:ext cx="436894" cy="337600"/>
            </a:xfrm>
            <a:prstGeom prst="rect">
              <a:avLst/>
            </a:prstGeom>
          </p:spPr>
        </p:pic>
      </p:grpSp>
      <p:cxnSp>
        <p:nvCxnSpPr>
          <p:cNvPr id="9" name="Straight Connector 8"/>
          <p:cNvCxnSpPr/>
          <p:nvPr userDrawn="1"/>
        </p:nvCxnSpPr>
        <p:spPr>
          <a:xfrm>
            <a:off x="5356589" y="4470280"/>
            <a:ext cx="3594928" cy="0"/>
          </a:xfrm>
          <a:prstGeom prst="line">
            <a:avLst/>
          </a:prstGeom>
          <a:ln w="12700"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304946" y="4470280"/>
            <a:ext cx="3594928" cy="0"/>
          </a:xfrm>
          <a:prstGeom prst="line">
            <a:avLst/>
          </a:prstGeom>
          <a:ln w="12700"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pic>
        <p:nvPicPr>
          <p:cNvPr id="13" name="Picture 12" descr="WinFieldUnited_PMS copy.png"/>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sp>
        <p:nvSpPr>
          <p:cNvPr id="15" name="TextBox 14"/>
          <p:cNvSpPr txBox="1"/>
          <p:nvPr userDrawn="1"/>
        </p:nvSpPr>
        <p:spPr>
          <a:xfrm>
            <a:off x="2136437" y="6070728"/>
            <a:ext cx="4871126" cy="415498"/>
          </a:xfrm>
          <a:prstGeom prst="rect">
            <a:avLst/>
          </a:prstGeom>
          <a:noFill/>
        </p:spPr>
        <p:txBody>
          <a:bodyPr wrap="square" rtlCol="0">
            <a:spAutoFit/>
          </a:bodyPr>
          <a:lstStyle/>
          <a:p>
            <a:pPr algn="ctr"/>
            <a:endParaRPr lang="en-US" sz="2100">
              <a:solidFill>
                <a:schemeClr val="bg2"/>
              </a:solidFill>
            </a:endParaRPr>
          </a:p>
        </p:txBody>
      </p:sp>
      <p:cxnSp>
        <p:nvCxnSpPr>
          <p:cNvPr id="17" name="Straight Connector 16"/>
          <p:cNvCxnSpPr/>
          <p:nvPr userDrawn="1"/>
        </p:nvCxnSpPr>
        <p:spPr>
          <a:xfrm>
            <a:off x="4027691" y="6126360"/>
            <a:ext cx="1088618" cy="0"/>
          </a:xfrm>
          <a:prstGeom prst="line">
            <a:avLst/>
          </a:prstGeom>
          <a:ln w="12700" cmpd="sng">
            <a:solidFill>
              <a:schemeClr val="bg2"/>
            </a:solidFill>
            <a:prstDash val="dot"/>
          </a:ln>
          <a:effectLst/>
        </p:spPr>
        <p:style>
          <a:lnRef idx="2">
            <a:schemeClr val="accent1"/>
          </a:lnRef>
          <a:fillRef idx="0">
            <a:schemeClr val="accent1"/>
          </a:fillRef>
          <a:effectRef idx="1">
            <a:schemeClr val="accent1"/>
          </a:effectRef>
          <a:fontRef idx="minor">
            <a:schemeClr val="tx1"/>
          </a:fontRef>
        </p:style>
      </p:cxnSp>
      <p:sp>
        <p:nvSpPr>
          <p:cNvPr id="20" name="Content Placeholder 18"/>
          <p:cNvSpPr>
            <a:spLocks noGrp="1"/>
          </p:cNvSpPr>
          <p:nvPr>
            <p:ph sz="quarter" idx="11" hasCustomPrompt="1"/>
          </p:nvPr>
        </p:nvSpPr>
        <p:spPr>
          <a:xfrm>
            <a:off x="954881" y="6181993"/>
            <a:ext cx="7234238" cy="313053"/>
          </a:xfrm>
          <a:prstGeom prst="rect">
            <a:avLst/>
          </a:prstGeom>
        </p:spPr>
        <p:txBody>
          <a:bodyPr anchor="t"/>
          <a:lstStyle>
            <a:lvl1pPr marL="0" indent="0" algn="ctr">
              <a:buFontTx/>
              <a:buNone/>
              <a:defRPr sz="1100" i="1" baseline="0">
                <a:solidFill>
                  <a:schemeClr val="bg2"/>
                </a:solidFill>
              </a:defRPr>
            </a:lvl1pPr>
            <a:lvl2pPr marL="457200" indent="0" algn="ctr">
              <a:buFontTx/>
              <a:buNone/>
              <a:defRPr>
                <a:solidFill>
                  <a:schemeClr val="bg2"/>
                </a:solidFill>
              </a:defRPr>
            </a:lvl2pPr>
          </a:lstStyle>
          <a:p>
            <a:pPr lvl="0"/>
            <a:r>
              <a:rPr lang="en-US"/>
              <a:t>QUOTE CREDIT</a:t>
            </a:r>
          </a:p>
        </p:txBody>
      </p:sp>
      <p:sp>
        <p:nvSpPr>
          <p:cNvPr id="25" name="Content Placeholder 18"/>
          <p:cNvSpPr>
            <a:spLocks noGrp="1"/>
          </p:cNvSpPr>
          <p:nvPr>
            <p:ph sz="quarter" idx="12" hasCustomPrompt="1"/>
          </p:nvPr>
        </p:nvSpPr>
        <p:spPr>
          <a:xfrm>
            <a:off x="954881" y="5750797"/>
            <a:ext cx="7234238" cy="313053"/>
          </a:xfrm>
          <a:prstGeom prst="rect">
            <a:avLst/>
          </a:prstGeom>
        </p:spPr>
        <p:txBody>
          <a:bodyPr anchor="b"/>
          <a:lstStyle>
            <a:lvl1pPr marL="0" indent="0" algn="ctr">
              <a:buFontTx/>
              <a:buNone/>
              <a:defRPr sz="3200" i="1" baseline="0">
                <a:solidFill>
                  <a:schemeClr val="bg2"/>
                </a:solidFill>
              </a:defRPr>
            </a:lvl1pPr>
            <a:lvl2pPr marL="457200" indent="0" algn="ctr">
              <a:buFontTx/>
              <a:buNone/>
              <a:defRPr>
                <a:solidFill>
                  <a:schemeClr val="bg2"/>
                </a:solidFill>
              </a:defRPr>
            </a:lvl2pPr>
          </a:lstStyle>
          <a:p>
            <a:pPr lvl="0"/>
            <a:r>
              <a:rPr lang="en-US"/>
              <a:t>Quote Here</a:t>
            </a:r>
          </a:p>
        </p:txBody>
      </p:sp>
    </p:spTree>
    <p:extLst>
      <p:ext uri="{BB962C8B-B14F-4D97-AF65-F5344CB8AC3E}">
        <p14:creationId xmlns:p14="http://schemas.microsoft.com/office/powerpoint/2010/main" val="42086236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ll Out">
    <p:spTree>
      <p:nvGrpSpPr>
        <p:cNvPr id="1" name=""/>
        <p:cNvGrpSpPr/>
        <p:nvPr/>
      </p:nvGrpSpPr>
      <p:grpSpPr>
        <a:xfrm>
          <a:off x="0" y="0"/>
          <a:ext cx="0" cy="0"/>
          <a:chOff x="0" y="0"/>
          <a:chExt cx="0" cy="0"/>
        </a:xfrm>
      </p:grpSpPr>
      <p:pic>
        <p:nvPicPr>
          <p:cNvPr id="5" name="Picture 4" descr="tractor-sunset.jpg"/>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45720" y="0"/>
            <a:ext cx="9235440" cy="5256419"/>
          </a:xfrm>
          <a:prstGeom prst="rect">
            <a:avLst/>
          </a:prstGeom>
        </p:spPr>
      </p:pic>
      <p:sp>
        <p:nvSpPr>
          <p:cNvPr id="21" name="Rectangle 1"/>
          <p:cNvSpPr/>
          <p:nvPr userDrawn="1"/>
        </p:nvSpPr>
        <p:spPr>
          <a:xfrm>
            <a:off x="-45720" y="4565554"/>
            <a:ext cx="9235440" cy="2377440"/>
          </a:xfrm>
          <a:custGeom>
            <a:avLst/>
            <a:gdLst>
              <a:gd name="connsiteX0" fmla="*/ 0 w 9144000"/>
              <a:gd name="connsiteY0" fmla="*/ 0 h 2157840"/>
              <a:gd name="connsiteX1" fmla="*/ 9144000 w 9144000"/>
              <a:gd name="connsiteY1" fmla="*/ 0 h 2157840"/>
              <a:gd name="connsiteX2" fmla="*/ 9144000 w 9144000"/>
              <a:gd name="connsiteY2" fmla="*/ 2157840 h 2157840"/>
              <a:gd name="connsiteX3" fmla="*/ 0 w 9144000"/>
              <a:gd name="connsiteY3" fmla="*/ 2157840 h 2157840"/>
              <a:gd name="connsiteX4" fmla="*/ 0 w 9144000"/>
              <a:gd name="connsiteY4" fmla="*/ 0 h 2157840"/>
              <a:gd name="connsiteX0" fmla="*/ 0 w 9144000"/>
              <a:gd name="connsiteY0" fmla="*/ 0 h 2157840"/>
              <a:gd name="connsiteX1" fmla="*/ 4026080 w 9144000"/>
              <a:gd name="connsiteY1" fmla="*/ 0 h 2157840"/>
              <a:gd name="connsiteX2" fmla="*/ 9144000 w 9144000"/>
              <a:gd name="connsiteY2" fmla="*/ 0 h 2157840"/>
              <a:gd name="connsiteX3" fmla="*/ 9144000 w 9144000"/>
              <a:gd name="connsiteY3" fmla="*/ 2157840 h 2157840"/>
              <a:gd name="connsiteX4" fmla="*/ 0 w 9144000"/>
              <a:gd name="connsiteY4" fmla="*/ 2157840 h 2157840"/>
              <a:gd name="connsiteX5" fmla="*/ 0 w 9144000"/>
              <a:gd name="connsiteY5" fmla="*/ 0 h 2157840"/>
              <a:gd name="connsiteX0" fmla="*/ 0 w 9144000"/>
              <a:gd name="connsiteY0" fmla="*/ 8640 h 2166480"/>
              <a:gd name="connsiteX1" fmla="*/ 4026080 w 9144000"/>
              <a:gd name="connsiteY1" fmla="*/ 8640 h 2166480"/>
              <a:gd name="connsiteX2" fmla="*/ 4648136 w 9144000"/>
              <a:gd name="connsiteY2" fmla="*/ 0 h 2166480"/>
              <a:gd name="connsiteX3" fmla="*/ 9144000 w 9144000"/>
              <a:gd name="connsiteY3" fmla="*/ 8640 h 2166480"/>
              <a:gd name="connsiteX4" fmla="*/ 9144000 w 9144000"/>
              <a:gd name="connsiteY4" fmla="*/ 2166480 h 2166480"/>
              <a:gd name="connsiteX5" fmla="*/ 0 w 9144000"/>
              <a:gd name="connsiteY5" fmla="*/ 2166480 h 2166480"/>
              <a:gd name="connsiteX6" fmla="*/ 0 w 9144000"/>
              <a:gd name="connsiteY6" fmla="*/ 8640 h 2166480"/>
              <a:gd name="connsiteX0" fmla="*/ 0 w 9144000"/>
              <a:gd name="connsiteY0" fmla="*/ 0 h 2157840"/>
              <a:gd name="connsiteX1" fmla="*/ 4026080 w 9144000"/>
              <a:gd name="connsiteY1" fmla="*/ 0 h 2157840"/>
              <a:gd name="connsiteX2" fmla="*/ 4596298 w 9144000"/>
              <a:gd name="connsiteY2" fmla="*/ 544320 h 2157840"/>
              <a:gd name="connsiteX3" fmla="*/ 9144000 w 9144000"/>
              <a:gd name="connsiteY3" fmla="*/ 0 h 2157840"/>
              <a:gd name="connsiteX4" fmla="*/ 9144000 w 9144000"/>
              <a:gd name="connsiteY4" fmla="*/ 2157840 h 2157840"/>
              <a:gd name="connsiteX5" fmla="*/ 0 w 9144000"/>
              <a:gd name="connsiteY5" fmla="*/ 2157840 h 2157840"/>
              <a:gd name="connsiteX6" fmla="*/ 0 w 9144000"/>
              <a:gd name="connsiteY6" fmla="*/ 0 h 2157840"/>
              <a:gd name="connsiteX0" fmla="*/ 0 w 9144000"/>
              <a:gd name="connsiteY0" fmla="*/ 0 h 2157840"/>
              <a:gd name="connsiteX1" fmla="*/ 4026080 w 9144000"/>
              <a:gd name="connsiteY1" fmla="*/ 0 h 2157840"/>
              <a:gd name="connsiteX2" fmla="*/ 4596298 w 9144000"/>
              <a:gd name="connsiteY2" fmla="*/ 544320 h 2157840"/>
              <a:gd name="connsiteX3" fmla="*/ 9144000 w 9144000"/>
              <a:gd name="connsiteY3" fmla="*/ 0 h 2157840"/>
              <a:gd name="connsiteX4" fmla="*/ 9144000 w 9144000"/>
              <a:gd name="connsiteY4" fmla="*/ 2157840 h 2157840"/>
              <a:gd name="connsiteX5" fmla="*/ 0 w 9144000"/>
              <a:gd name="connsiteY5" fmla="*/ 2157840 h 2157840"/>
              <a:gd name="connsiteX6" fmla="*/ 0 w 9144000"/>
              <a:gd name="connsiteY6" fmla="*/ 0 h 2157840"/>
              <a:gd name="connsiteX0" fmla="*/ 0 w 9144000"/>
              <a:gd name="connsiteY0" fmla="*/ 0 h 2157840"/>
              <a:gd name="connsiteX1" fmla="*/ 4026080 w 9144000"/>
              <a:gd name="connsiteY1" fmla="*/ 0 h 2157840"/>
              <a:gd name="connsiteX2" fmla="*/ 4596298 w 9144000"/>
              <a:gd name="connsiteY2" fmla="*/ 544320 h 2157840"/>
              <a:gd name="connsiteX3" fmla="*/ 9144000 w 9144000"/>
              <a:gd name="connsiteY3" fmla="*/ 0 h 2157840"/>
              <a:gd name="connsiteX4" fmla="*/ 9144000 w 9144000"/>
              <a:gd name="connsiteY4" fmla="*/ 2157840 h 2157840"/>
              <a:gd name="connsiteX5" fmla="*/ 0 w 9144000"/>
              <a:gd name="connsiteY5" fmla="*/ 2157840 h 2157840"/>
              <a:gd name="connsiteX6" fmla="*/ 0 w 9144000"/>
              <a:gd name="connsiteY6" fmla="*/ 0 h 2157840"/>
              <a:gd name="connsiteX0" fmla="*/ 0 w 9144000"/>
              <a:gd name="connsiteY0" fmla="*/ 65057 h 2222897"/>
              <a:gd name="connsiteX1" fmla="*/ 4026080 w 9144000"/>
              <a:gd name="connsiteY1" fmla="*/ 65057 h 2222897"/>
              <a:gd name="connsiteX2" fmla="*/ 4596298 w 9144000"/>
              <a:gd name="connsiteY2" fmla="*/ 609377 h 2222897"/>
              <a:gd name="connsiteX3" fmla="*/ 5149236 w 9144000"/>
              <a:gd name="connsiteY3" fmla="*/ 566177 h 2222897"/>
              <a:gd name="connsiteX4" fmla="*/ 9144000 w 9144000"/>
              <a:gd name="connsiteY4" fmla="*/ 65057 h 2222897"/>
              <a:gd name="connsiteX5" fmla="*/ 9144000 w 9144000"/>
              <a:gd name="connsiteY5" fmla="*/ 2222897 h 2222897"/>
              <a:gd name="connsiteX6" fmla="*/ 0 w 9144000"/>
              <a:gd name="connsiteY6" fmla="*/ 2222897 h 2222897"/>
              <a:gd name="connsiteX7" fmla="*/ 0 w 9144000"/>
              <a:gd name="connsiteY7" fmla="*/ 65057 h 2222897"/>
              <a:gd name="connsiteX0" fmla="*/ 0 w 9144000"/>
              <a:gd name="connsiteY0" fmla="*/ 142579 h 2300419"/>
              <a:gd name="connsiteX1" fmla="*/ 4026080 w 9144000"/>
              <a:gd name="connsiteY1" fmla="*/ 142579 h 2300419"/>
              <a:gd name="connsiteX2" fmla="*/ 4596298 w 9144000"/>
              <a:gd name="connsiteY2" fmla="*/ 686899 h 2300419"/>
              <a:gd name="connsiteX3" fmla="*/ 5442984 w 9144000"/>
              <a:gd name="connsiteY3" fmla="*/ 151219 h 2300419"/>
              <a:gd name="connsiteX4" fmla="*/ 9144000 w 9144000"/>
              <a:gd name="connsiteY4" fmla="*/ 142579 h 2300419"/>
              <a:gd name="connsiteX5" fmla="*/ 9144000 w 9144000"/>
              <a:gd name="connsiteY5" fmla="*/ 2300419 h 2300419"/>
              <a:gd name="connsiteX6" fmla="*/ 0 w 9144000"/>
              <a:gd name="connsiteY6" fmla="*/ 2300419 h 2300419"/>
              <a:gd name="connsiteX7" fmla="*/ 0 w 9144000"/>
              <a:gd name="connsiteY7" fmla="*/ 142579 h 2300419"/>
              <a:gd name="connsiteX0" fmla="*/ 0 w 9144000"/>
              <a:gd name="connsiteY0" fmla="*/ 121456 h 2279296"/>
              <a:gd name="connsiteX1" fmla="*/ 4026080 w 9144000"/>
              <a:gd name="connsiteY1" fmla="*/ 121456 h 2279296"/>
              <a:gd name="connsiteX2" fmla="*/ 4596298 w 9144000"/>
              <a:gd name="connsiteY2" fmla="*/ 665776 h 2279296"/>
              <a:gd name="connsiteX3" fmla="*/ 5442984 w 9144000"/>
              <a:gd name="connsiteY3" fmla="*/ 130096 h 2279296"/>
              <a:gd name="connsiteX4" fmla="*/ 9144000 w 9144000"/>
              <a:gd name="connsiteY4" fmla="*/ 121456 h 2279296"/>
              <a:gd name="connsiteX5" fmla="*/ 9144000 w 9144000"/>
              <a:gd name="connsiteY5" fmla="*/ 2279296 h 2279296"/>
              <a:gd name="connsiteX6" fmla="*/ 0 w 9144000"/>
              <a:gd name="connsiteY6" fmla="*/ 2279296 h 2279296"/>
              <a:gd name="connsiteX7" fmla="*/ 0 w 9144000"/>
              <a:gd name="connsiteY7" fmla="*/ 121456 h 2279296"/>
              <a:gd name="connsiteX0" fmla="*/ 0 w 9144000"/>
              <a:gd name="connsiteY0" fmla="*/ 0 h 2157840"/>
              <a:gd name="connsiteX1" fmla="*/ 4026080 w 9144000"/>
              <a:gd name="connsiteY1" fmla="*/ 0 h 2157840"/>
              <a:gd name="connsiteX2" fmla="*/ 4596298 w 9144000"/>
              <a:gd name="connsiteY2" fmla="*/ 544320 h 2157840"/>
              <a:gd name="connsiteX3" fmla="*/ 5442984 w 9144000"/>
              <a:gd name="connsiteY3" fmla="*/ 8640 h 2157840"/>
              <a:gd name="connsiteX4" fmla="*/ 9144000 w 9144000"/>
              <a:gd name="connsiteY4" fmla="*/ 0 h 2157840"/>
              <a:gd name="connsiteX5" fmla="*/ 9144000 w 9144000"/>
              <a:gd name="connsiteY5" fmla="*/ 2157840 h 2157840"/>
              <a:gd name="connsiteX6" fmla="*/ 0 w 9144000"/>
              <a:gd name="connsiteY6" fmla="*/ 2157840 h 2157840"/>
              <a:gd name="connsiteX7" fmla="*/ 0 w 9144000"/>
              <a:gd name="connsiteY7" fmla="*/ 0 h 2157840"/>
              <a:gd name="connsiteX0" fmla="*/ 0 w 9144000"/>
              <a:gd name="connsiteY0" fmla="*/ 10036 h 2167876"/>
              <a:gd name="connsiteX1" fmla="*/ 4026080 w 9144000"/>
              <a:gd name="connsiteY1" fmla="*/ 10036 h 2167876"/>
              <a:gd name="connsiteX2" fmla="*/ 4596298 w 9144000"/>
              <a:gd name="connsiteY2" fmla="*/ 554356 h 2167876"/>
              <a:gd name="connsiteX3" fmla="*/ 5399404 w 9144000"/>
              <a:gd name="connsiteY3" fmla="*/ 0 h 2167876"/>
              <a:gd name="connsiteX4" fmla="*/ 9144000 w 9144000"/>
              <a:gd name="connsiteY4" fmla="*/ 10036 h 2167876"/>
              <a:gd name="connsiteX5" fmla="*/ 9144000 w 9144000"/>
              <a:gd name="connsiteY5" fmla="*/ 2167876 h 2167876"/>
              <a:gd name="connsiteX6" fmla="*/ 0 w 9144000"/>
              <a:gd name="connsiteY6" fmla="*/ 2167876 h 2167876"/>
              <a:gd name="connsiteX7" fmla="*/ 0 w 9144000"/>
              <a:gd name="connsiteY7" fmla="*/ 10036 h 2167876"/>
              <a:gd name="connsiteX0" fmla="*/ 0 w 9144000"/>
              <a:gd name="connsiteY0" fmla="*/ 10036 h 2167876"/>
              <a:gd name="connsiteX1" fmla="*/ 4026080 w 9144000"/>
              <a:gd name="connsiteY1" fmla="*/ 10036 h 2167876"/>
              <a:gd name="connsiteX2" fmla="*/ 4596298 w 9144000"/>
              <a:gd name="connsiteY2" fmla="*/ 554356 h 2167876"/>
              <a:gd name="connsiteX3" fmla="*/ 5399404 w 9144000"/>
              <a:gd name="connsiteY3" fmla="*/ 0 h 2167876"/>
              <a:gd name="connsiteX4" fmla="*/ 9144000 w 9144000"/>
              <a:gd name="connsiteY4" fmla="*/ 10036 h 2167876"/>
              <a:gd name="connsiteX5" fmla="*/ 9144000 w 9144000"/>
              <a:gd name="connsiteY5" fmla="*/ 2167876 h 2167876"/>
              <a:gd name="connsiteX6" fmla="*/ 0 w 9144000"/>
              <a:gd name="connsiteY6" fmla="*/ 2167876 h 2167876"/>
              <a:gd name="connsiteX7" fmla="*/ 0 w 9144000"/>
              <a:gd name="connsiteY7" fmla="*/ 10036 h 2167876"/>
              <a:gd name="connsiteX0" fmla="*/ 0 w 9144000"/>
              <a:gd name="connsiteY0" fmla="*/ 0 h 2157840"/>
              <a:gd name="connsiteX1" fmla="*/ 4026080 w 9144000"/>
              <a:gd name="connsiteY1" fmla="*/ 0 h 2157840"/>
              <a:gd name="connsiteX2" fmla="*/ 4596298 w 9144000"/>
              <a:gd name="connsiteY2" fmla="*/ 544320 h 2157840"/>
              <a:gd name="connsiteX3" fmla="*/ 5480338 w 9144000"/>
              <a:gd name="connsiteY3" fmla="*/ 14866 h 2157840"/>
              <a:gd name="connsiteX4" fmla="*/ 9144000 w 9144000"/>
              <a:gd name="connsiteY4" fmla="*/ 0 h 2157840"/>
              <a:gd name="connsiteX5" fmla="*/ 9144000 w 9144000"/>
              <a:gd name="connsiteY5" fmla="*/ 2157840 h 2157840"/>
              <a:gd name="connsiteX6" fmla="*/ 0 w 9144000"/>
              <a:gd name="connsiteY6" fmla="*/ 2157840 h 2157840"/>
              <a:gd name="connsiteX7" fmla="*/ 0 w 9144000"/>
              <a:gd name="connsiteY7" fmla="*/ 0 h 2157840"/>
              <a:gd name="connsiteX0" fmla="*/ 0 w 9144000"/>
              <a:gd name="connsiteY0" fmla="*/ 10035 h 2167875"/>
              <a:gd name="connsiteX1" fmla="*/ 4026080 w 9144000"/>
              <a:gd name="connsiteY1" fmla="*/ 10035 h 2167875"/>
              <a:gd name="connsiteX2" fmla="*/ 4596298 w 9144000"/>
              <a:gd name="connsiteY2" fmla="*/ 554355 h 2167875"/>
              <a:gd name="connsiteX3" fmla="*/ 4123135 w 9144000"/>
              <a:gd name="connsiteY3" fmla="*/ 0 h 2167875"/>
              <a:gd name="connsiteX4" fmla="*/ 9144000 w 9144000"/>
              <a:gd name="connsiteY4" fmla="*/ 10035 h 2167875"/>
              <a:gd name="connsiteX5" fmla="*/ 9144000 w 9144000"/>
              <a:gd name="connsiteY5" fmla="*/ 2167875 h 2167875"/>
              <a:gd name="connsiteX6" fmla="*/ 0 w 9144000"/>
              <a:gd name="connsiteY6" fmla="*/ 2167875 h 2167875"/>
              <a:gd name="connsiteX7" fmla="*/ 0 w 9144000"/>
              <a:gd name="connsiteY7" fmla="*/ 10035 h 2167875"/>
              <a:gd name="connsiteX0" fmla="*/ 0 w 9144000"/>
              <a:gd name="connsiteY0" fmla="*/ 10035 h 2167875"/>
              <a:gd name="connsiteX1" fmla="*/ 4026080 w 9144000"/>
              <a:gd name="connsiteY1" fmla="*/ 10035 h 2167875"/>
              <a:gd name="connsiteX2" fmla="*/ 4596298 w 9144000"/>
              <a:gd name="connsiteY2" fmla="*/ 554355 h 2167875"/>
              <a:gd name="connsiteX3" fmla="*/ 5374501 w 9144000"/>
              <a:gd name="connsiteY3" fmla="*/ 0 h 2167875"/>
              <a:gd name="connsiteX4" fmla="*/ 9144000 w 9144000"/>
              <a:gd name="connsiteY4" fmla="*/ 10035 h 2167875"/>
              <a:gd name="connsiteX5" fmla="*/ 9144000 w 9144000"/>
              <a:gd name="connsiteY5" fmla="*/ 2167875 h 2167875"/>
              <a:gd name="connsiteX6" fmla="*/ 0 w 9144000"/>
              <a:gd name="connsiteY6" fmla="*/ 2167875 h 2167875"/>
              <a:gd name="connsiteX7" fmla="*/ 0 w 9144000"/>
              <a:gd name="connsiteY7" fmla="*/ 10035 h 2167875"/>
              <a:gd name="connsiteX0" fmla="*/ 0 w 9144000"/>
              <a:gd name="connsiteY0" fmla="*/ 48123 h 2205963"/>
              <a:gd name="connsiteX1" fmla="*/ 4026080 w 9144000"/>
              <a:gd name="connsiteY1" fmla="*/ 48123 h 2205963"/>
              <a:gd name="connsiteX2" fmla="*/ 4677233 w 9144000"/>
              <a:gd name="connsiteY2" fmla="*/ 586218 h 2205963"/>
              <a:gd name="connsiteX3" fmla="*/ 5374501 w 9144000"/>
              <a:gd name="connsiteY3" fmla="*/ 38088 h 2205963"/>
              <a:gd name="connsiteX4" fmla="*/ 9144000 w 9144000"/>
              <a:gd name="connsiteY4" fmla="*/ 48123 h 2205963"/>
              <a:gd name="connsiteX5" fmla="*/ 9144000 w 9144000"/>
              <a:gd name="connsiteY5" fmla="*/ 2205963 h 2205963"/>
              <a:gd name="connsiteX6" fmla="*/ 0 w 9144000"/>
              <a:gd name="connsiteY6" fmla="*/ 2205963 h 2205963"/>
              <a:gd name="connsiteX7" fmla="*/ 0 w 9144000"/>
              <a:gd name="connsiteY7" fmla="*/ 48123 h 2205963"/>
              <a:gd name="connsiteX0" fmla="*/ 0 w 9144000"/>
              <a:gd name="connsiteY0" fmla="*/ 17922 h 2175762"/>
              <a:gd name="connsiteX1" fmla="*/ 4026080 w 9144000"/>
              <a:gd name="connsiteY1" fmla="*/ 17922 h 2175762"/>
              <a:gd name="connsiteX2" fmla="*/ 4677233 w 9144000"/>
              <a:gd name="connsiteY2" fmla="*/ 556017 h 2175762"/>
              <a:gd name="connsiteX3" fmla="*/ 5374501 w 9144000"/>
              <a:gd name="connsiteY3" fmla="*/ 7887 h 2175762"/>
              <a:gd name="connsiteX4" fmla="*/ 9144000 w 9144000"/>
              <a:gd name="connsiteY4" fmla="*/ 17922 h 2175762"/>
              <a:gd name="connsiteX5" fmla="*/ 9144000 w 9144000"/>
              <a:gd name="connsiteY5" fmla="*/ 2175762 h 2175762"/>
              <a:gd name="connsiteX6" fmla="*/ 0 w 9144000"/>
              <a:gd name="connsiteY6" fmla="*/ 2175762 h 2175762"/>
              <a:gd name="connsiteX7" fmla="*/ 0 w 9144000"/>
              <a:gd name="connsiteY7" fmla="*/ 17922 h 2175762"/>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24695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24695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24695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58556 w 9144000"/>
              <a:gd name="connsiteY2" fmla="*/ 55078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58556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302606"/>
              <a:gd name="connsiteX1" fmla="*/ 4026080 w 9144000"/>
              <a:gd name="connsiteY1" fmla="*/ 12686 h 2302606"/>
              <a:gd name="connsiteX2" fmla="*/ 4658556 w 9144000"/>
              <a:gd name="connsiteY2" fmla="*/ 538331 h 2302606"/>
              <a:gd name="connsiteX3" fmla="*/ 5299792 w 9144000"/>
              <a:gd name="connsiteY3" fmla="*/ 2651 h 2302606"/>
              <a:gd name="connsiteX4" fmla="*/ 9144000 w 9144000"/>
              <a:gd name="connsiteY4" fmla="*/ 12686 h 2302606"/>
              <a:gd name="connsiteX5" fmla="*/ 9144000 w 9144000"/>
              <a:gd name="connsiteY5" fmla="*/ 2302606 h 2302606"/>
              <a:gd name="connsiteX6" fmla="*/ 0 w 9144000"/>
              <a:gd name="connsiteY6" fmla="*/ 2170526 h 2302606"/>
              <a:gd name="connsiteX7" fmla="*/ 0 w 9144000"/>
              <a:gd name="connsiteY7" fmla="*/ 12686 h 2302606"/>
              <a:gd name="connsiteX0" fmla="*/ 20320 w 9164320"/>
              <a:gd name="connsiteY0" fmla="*/ 12686 h 2302606"/>
              <a:gd name="connsiteX1" fmla="*/ 4046400 w 9164320"/>
              <a:gd name="connsiteY1" fmla="*/ 12686 h 2302606"/>
              <a:gd name="connsiteX2" fmla="*/ 4678876 w 9164320"/>
              <a:gd name="connsiteY2" fmla="*/ 538331 h 2302606"/>
              <a:gd name="connsiteX3" fmla="*/ 5320112 w 9164320"/>
              <a:gd name="connsiteY3" fmla="*/ 2651 h 2302606"/>
              <a:gd name="connsiteX4" fmla="*/ 9164320 w 9164320"/>
              <a:gd name="connsiteY4" fmla="*/ 12686 h 2302606"/>
              <a:gd name="connsiteX5" fmla="*/ 9164320 w 9164320"/>
              <a:gd name="connsiteY5" fmla="*/ 2302606 h 2302606"/>
              <a:gd name="connsiteX6" fmla="*/ 0 w 9164320"/>
              <a:gd name="connsiteY6" fmla="*/ 2302606 h 2302606"/>
              <a:gd name="connsiteX7" fmla="*/ 20320 w 9164320"/>
              <a:gd name="connsiteY7" fmla="*/ 12686 h 2302606"/>
              <a:gd name="connsiteX0" fmla="*/ 20320 w 9184640"/>
              <a:gd name="connsiteY0" fmla="*/ 12686 h 2302606"/>
              <a:gd name="connsiteX1" fmla="*/ 4046400 w 9184640"/>
              <a:gd name="connsiteY1" fmla="*/ 12686 h 2302606"/>
              <a:gd name="connsiteX2" fmla="*/ 4678876 w 9184640"/>
              <a:gd name="connsiteY2" fmla="*/ 538331 h 2302606"/>
              <a:gd name="connsiteX3" fmla="*/ 5320112 w 9184640"/>
              <a:gd name="connsiteY3" fmla="*/ 2651 h 2302606"/>
              <a:gd name="connsiteX4" fmla="*/ 9184640 w 9184640"/>
              <a:gd name="connsiteY4" fmla="*/ 12686 h 2302606"/>
              <a:gd name="connsiteX5" fmla="*/ 9164320 w 9184640"/>
              <a:gd name="connsiteY5" fmla="*/ 2302606 h 2302606"/>
              <a:gd name="connsiteX6" fmla="*/ 0 w 9184640"/>
              <a:gd name="connsiteY6" fmla="*/ 2302606 h 2302606"/>
              <a:gd name="connsiteX7" fmla="*/ 20320 w 9184640"/>
              <a:gd name="connsiteY7" fmla="*/ 12686 h 2302606"/>
              <a:gd name="connsiteX0" fmla="*/ 20320 w 9184640"/>
              <a:gd name="connsiteY0" fmla="*/ 12686 h 2312766"/>
              <a:gd name="connsiteX1" fmla="*/ 4046400 w 9184640"/>
              <a:gd name="connsiteY1" fmla="*/ 12686 h 2312766"/>
              <a:gd name="connsiteX2" fmla="*/ 4678876 w 9184640"/>
              <a:gd name="connsiteY2" fmla="*/ 538331 h 2312766"/>
              <a:gd name="connsiteX3" fmla="*/ 5320112 w 9184640"/>
              <a:gd name="connsiteY3" fmla="*/ 2651 h 2312766"/>
              <a:gd name="connsiteX4" fmla="*/ 9184640 w 9184640"/>
              <a:gd name="connsiteY4" fmla="*/ 12686 h 2312766"/>
              <a:gd name="connsiteX5" fmla="*/ 9184640 w 9184640"/>
              <a:gd name="connsiteY5" fmla="*/ 2312766 h 2312766"/>
              <a:gd name="connsiteX6" fmla="*/ 0 w 9184640"/>
              <a:gd name="connsiteY6" fmla="*/ 2302606 h 2312766"/>
              <a:gd name="connsiteX7" fmla="*/ 20320 w 9184640"/>
              <a:gd name="connsiteY7" fmla="*/ 12686 h 231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84640" h="2312766">
                <a:moveTo>
                  <a:pt x="20320" y="12686"/>
                </a:moveTo>
                <a:lnTo>
                  <a:pt x="4046400" y="12686"/>
                </a:lnTo>
                <a:cubicBezTo>
                  <a:pt x="4055040" y="21326"/>
                  <a:pt x="4124178" y="540003"/>
                  <a:pt x="4678876" y="538331"/>
                </a:cubicBezTo>
                <a:cubicBezTo>
                  <a:pt x="5233574" y="536659"/>
                  <a:pt x="5322735" y="11402"/>
                  <a:pt x="5320112" y="2651"/>
                </a:cubicBezTo>
                <a:cubicBezTo>
                  <a:pt x="5759513" y="-6101"/>
                  <a:pt x="7928140" y="9341"/>
                  <a:pt x="9184640" y="12686"/>
                </a:cubicBezTo>
                <a:lnTo>
                  <a:pt x="9184640" y="2312766"/>
                </a:lnTo>
                <a:lnTo>
                  <a:pt x="0" y="2302606"/>
                </a:lnTo>
                <a:lnTo>
                  <a:pt x="20320" y="12686"/>
                </a:ln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3" name="TextBox 12"/>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pic>
        <p:nvPicPr>
          <p:cNvPr id="14" name="Picture 13" descr="WinFieldUnited_PMS copy.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grpSp>
        <p:nvGrpSpPr>
          <p:cNvPr id="22" name="Group 21"/>
          <p:cNvGrpSpPr/>
          <p:nvPr userDrawn="1"/>
        </p:nvGrpSpPr>
        <p:grpSpPr>
          <a:xfrm>
            <a:off x="4094457" y="3938583"/>
            <a:ext cx="1088618" cy="1088614"/>
            <a:chOff x="1641535" y="4181437"/>
            <a:chExt cx="1088618" cy="1088614"/>
          </a:xfrm>
        </p:grpSpPr>
        <p:sp>
          <p:nvSpPr>
            <p:cNvPr id="23" name="Oval 22"/>
            <p:cNvSpPr/>
            <p:nvPr/>
          </p:nvSpPr>
          <p:spPr>
            <a:xfrm>
              <a:off x="1641535" y="4181437"/>
              <a:ext cx="1088618" cy="1088614"/>
            </a:xfrm>
            <a:prstGeom prst="ellipse">
              <a:avLst/>
            </a:prstGeom>
            <a:noFill/>
            <a:ln w="1905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pic>
          <p:nvPicPr>
            <p:cNvPr id="24" name="Picture 23" descr="quotes-white.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43382" y="4531360"/>
              <a:ext cx="436894" cy="337600"/>
            </a:xfrm>
            <a:prstGeom prst="rect">
              <a:avLst/>
            </a:prstGeom>
          </p:spPr>
        </p:pic>
      </p:grpSp>
      <p:cxnSp>
        <p:nvCxnSpPr>
          <p:cNvPr id="25" name="Straight Connector 24"/>
          <p:cNvCxnSpPr/>
          <p:nvPr userDrawn="1"/>
        </p:nvCxnSpPr>
        <p:spPr>
          <a:xfrm>
            <a:off x="5356589" y="4470280"/>
            <a:ext cx="3594928" cy="0"/>
          </a:xfrm>
          <a:prstGeom prst="line">
            <a:avLst/>
          </a:prstGeom>
          <a:ln w="12700"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304946" y="4470280"/>
            <a:ext cx="3594928" cy="0"/>
          </a:xfrm>
          <a:prstGeom prst="line">
            <a:avLst/>
          </a:prstGeom>
          <a:ln w="12700"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27" name="Content Placeholder 18"/>
          <p:cNvSpPr>
            <a:spLocks noGrp="1"/>
          </p:cNvSpPr>
          <p:nvPr>
            <p:ph sz="quarter" idx="12" hasCustomPrompt="1"/>
          </p:nvPr>
        </p:nvSpPr>
        <p:spPr>
          <a:xfrm>
            <a:off x="954881" y="5750797"/>
            <a:ext cx="7234238" cy="313053"/>
          </a:xfrm>
          <a:prstGeom prst="rect">
            <a:avLst/>
          </a:prstGeom>
        </p:spPr>
        <p:txBody>
          <a:bodyPr anchor="b"/>
          <a:lstStyle>
            <a:lvl1pPr marL="0" indent="0" algn="ctr">
              <a:buFontTx/>
              <a:buNone/>
              <a:defRPr sz="3200" i="1" baseline="0">
                <a:solidFill>
                  <a:schemeClr val="bg2"/>
                </a:solidFill>
              </a:defRPr>
            </a:lvl1pPr>
            <a:lvl2pPr marL="457200" indent="0" algn="ctr">
              <a:buFontTx/>
              <a:buNone/>
              <a:defRPr>
                <a:solidFill>
                  <a:schemeClr val="bg2"/>
                </a:solidFill>
              </a:defRPr>
            </a:lvl2pPr>
          </a:lstStyle>
          <a:p>
            <a:pPr lvl="0"/>
            <a:r>
              <a:rPr lang="en-US"/>
              <a:t>Statement Here</a:t>
            </a:r>
          </a:p>
        </p:txBody>
      </p:sp>
    </p:spTree>
    <p:extLst>
      <p:ext uri="{BB962C8B-B14F-4D97-AF65-F5344CB8AC3E}">
        <p14:creationId xmlns:p14="http://schemas.microsoft.com/office/powerpoint/2010/main" val="35377066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ood 1">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4" name="TextBox 3"/>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Tree>
    <p:extLst>
      <p:ext uri="{BB962C8B-B14F-4D97-AF65-F5344CB8AC3E}">
        <p14:creationId xmlns:p14="http://schemas.microsoft.com/office/powerpoint/2010/main" val="211992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ood 2">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4" name="TextBox 3"/>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Tree>
    <p:extLst>
      <p:ext uri="{BB962C8B-B14F-4D97-AF65-F5344CB8AC3E}">
        <p14:creationId xmlns:p14="http://schemas.microsoft.com/office/powerpoint/2010/main" val="18278678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ood 3">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4" name="TextBox 3"/>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Tree>
    <p:extLst>
      <p:ext uri="{BB962C8B-B14F-4D97-AF65-F5344CB8AC3E}">
        <p14:creationId xmlns:p14="http://schemas.microsoft.com/office/powerpoint/2010/main" val="2469318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 Comparison 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7" y="1197864"/>
            <a:ext cx="4041648"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0"/>
          </p:nvPr>
        </p:nvSpPr>
        <p:spPr>
          <a:xfrm>
            <a:off x="4848352" y="1197864"/>
            <a:ext cx="4041648" cy="5255326"/>
          </a:xfrm>
          <a:prstGeom prst="rect">
            <a:avLst/>
          </a:prstGeom>
        </p:spPr>
        <p:txBody>
          <a:bodyPr>
            <a:normAutofit/>
          </a:bodyPr>
          <a:lstStyle>
            <a:lvl1pPr marL="214313" indent="-214313">
              <a:buFont typeface="Arial"/>
              <a:buChar char="•"/>
              <a:defRPr sz="1800">
                <a:solidFill>
                  <a:schemeClr val="tx1"/>
                </a:solidFill>
              </a:defRPr>
            </a:lvl1pPr>
            <a:lvl2pPr marL="557213" indent="-214313">
              <a:buFont typeface="Arial"/>
              <a:buChar char="•"/>
              <a:defRPr sz="1800">
                <a:solidFill>
                  <a:schemeClr val="tx1"/>
                </a:solidFill>
              </a:defRPr>
            </a:lvl2pPr>
            <a:lvl3pPr marL="900113" indent="-214313">
              <a:buFont typeface="Arial"/>
              <a:buChar char="•"/>
              <a:defRPr sz="1800">
                <a:solidFill>
                  <a:schemeClr val="tx1"/>
                </a:solidFill>
              </a:defRPr>
            </a:lvl3pPr>
            <a:lvl4pPr marL="1243013" indent="-214313">
              <a:buFont typeface="Arial"/>
              <a:buChar char="•"/>
              <a:defRPr sz="1800">
                <a:solidFill>
                  <a:schemeClr val="tx1"/>
                </a:solidFill>
              </a:defRPr>
            </a:lvl4pPr>
            <a:lvl5pPr marL="1585913" indent="-214313">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09489" y="1094416"/>
            <a:ext cx="8462132" cy="68426"/>
          </a:xfrm>
          <a:prstGeom prst="rect">
            <a:avLst/>
          </a:prstGeom>
        </p:spPr>
      </p:pic>
      <p:sp>
        <p:nvSpPr>
          <p:cNvPr id="15" name="Title 1"/>
          <p:cNvSpPr>
            <a:spLocks noGrp="1"/>
          </p:cNvSpPr>
          <p:nvPr>
            <p:ph type="title"/>
          </p:nvPr>
        </p:nvSpPr>
        <p:spPr>
          <a:xfrm>
            <a:off x="612648" y="210312"/>
            <a:ext cx="8277352" cy="859536"/>
          </a:xfrm>
          <a:prstGeom prst="rect">
            <a:avLst/>
          </a:prstGeom>
        </p:spPr>
        <p:txBody>
          <a:bodyPr anchor="b"/>
          <a:lstStyle>
            <a:lvl1pPr algn="l">
              <a:lnSpc>
                <a:spcPct val="150000"/>
              </a:lnSpc>
              <a:defRPr sz="3600">
                <a:solidFill>
                  <a:schemeClr val="accent1"/>
                </a:solidFill>
              </a:defRPr>
            </a:lvl1pPr>
          </a:lstStyle>
          <a:p>
            <a:r>
              <a:rPr lang="en-US"/>
              <a:t>Click to edit Master title style</a:t>
            </a:r>
          </a:p>
        </p:txBody>
      </p:sp>
    </p:spTree>
    <p:extLst>
      <p:ext uri="{BB962C8B-B14F-4D97-AF65-F5344CB8AC3E}">
        <p14:creationId xmlns:p14="http://schemas.microsoft.com/office/powerpoint/2010/main" val="71997436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ree Form 1">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3"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3" name="TextBox 2"/>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Tree>
    <p:extLst>
      <p:ext uri="{BB962C8B-B14F-4D97-AF65-F5344CB8AC3E}">
        <p14:creationId xmlns:p14="http://schemas.microsoft.com/office/powerpoint/2010/main" val="26586491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ree Form 2">
    <p:spTree>
      <p:nvGrpSpPr>
        <p:cNvPr id="1" name=""/>
        <p:cNvGrpSpPr/>
        <p:nvPr/>
      </p:nvGrpSpPr>
      <p:grpSpPr>
        <a:xfrm>
          <a:off x="0" y="0"/>
          <a:ext cx="0" cy="0"/>
          <a:chOff x="0" y="0"/>
          <a:chExt cx="0" cy="0"/>
        </a:xfrm>
      </p:grpSpPr>
      <p:pic>
        <p:nvPicPr>
          <p:cNvPr id="3" name="Picture 2" descr="Screen Shot 2016-06-23 at 10.25.58 AM.png"/>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6858000"/>
          </a:xfrm>
          <a:prstGeom prst="rect">
            <a:avLst/>
          </a:prstGeom>
          <a:blipFill rotWithShape="1">
            <a:blip r:embed="rId3"/>
            <a:stretch>
              <a:fillRect/>
            </a:stretch>
          </a:blipFill>
        </p:spPr>
      </p:pic>
      <p:pic>
        <p:nvPicPr>
          <p:cNvPr id="5" name="Picture 4" descr="WinFieldUnited_White.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4" name="TextBox 3"/>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Tree>
    <p:extLst>
      <p:ext uri="{BB962C8B-B14F-4D97-AF65-F5344CB8AC3E}">
        <p14:creationId xmlns:p14="http://schemas.microsoft.com/office/powerpoint/2010/main" val="3919798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25124" y="5384976"/>
            <a:ext cx="4423099" cy="975764"/>
          </a:xfrm>
          <a:prstGeom prst="rect">
            <a:avLst/>
          </a:prstGeom>
        </p:spPr>
        <p:txBody>
          <a:bodyPr vert="horz"/>
          <a:lstStyle>
            <a:lvl1pPr algn="l">
              <a:defRPr>
                <a:solidFill>
                  <a:srgbClr val="FFFFFF"/>
                </a:solidFill>
              </a:defRPr>
            </a:lvl1pPr>
          </a:lstStyle>
          <a:p>
            <a:r>
              <a:rPr lang="en-US"/>
              <a:t>Thank You</a:t>
            </a:r>
          </a:p>
        </p:txBody>
      </p:sp>
      <p:cxnSp>
        <p:nvCxnSpPr>
          <p:cNvPr id="6" name="Straight Connector 5"/>
          <p:cNvCxnSpPr/>
          <p:nvPr userDrawn="1"/>
        </p:nvCxnSpPr>
        <p:spPr>
          <a:xfrm>
            <a:off x="730077" y="6245133"/>
            <a:ext cx="2656592" cy="2020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pic>
        <p:nvPicPr>
          <p:cNvPr id="5" name="Picture 4"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7" name="TextBox 6"/>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Tree>
    <p:extLst>
      <p:ext uri="{BB962C8B-B14F-4D97-AF65-F5344CB8AC3E}">
        <p14:creationId xmlns:p14="http://schemas.microsoft.com/office/powerpoint/2010/main" val="2858789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genda">
    <p:spTree>
      <p:nvGrpSpPr>
        <p:cNvPr id="1" name=""/>
        <p:cNvGrpSpPr/>
        <p:nvPr/>
      </p:nvGrpSpPr>
      <p:grpSpPr>
        <a:xfrm>
          <a:off x="0" y="0"/>
          <a:ext cx="0" cy="0"/>
          <a:chOff x="0" y="0"/>
          <a:chExt cx="0" cy="0"/>
        </a:xfrm>
      </p:grpSpPr>
      <p:pic>
        <p:nvPicPr>
          <p:cNvPr id="31" name="Picture 30"/>
          <p:cNvPicPr>
            <a:picLocks noChangeAspect="1"/>
          </p:cNvPicPr>
          <p:nvPr userDrawn="1"/>
        </p:nvPicPr>
        <p:blipFill rotWithShape="1">
          <a:blip r:embed="rId2">
            <a:extLst>
              <a:ext uri="{28A0092B-C50C-407E-A947-70E740481C1C}">
                <a14:useLocalDpi xmlns:a14="http://schemas.microsoft.com/office/drawing/2010/main"/>
              </a:ext>
            </a:extLst>
          </a:blip>
          <a:srcRect r="-3"/>
          <a:stretch/>
        </p:blipFill>
        <p:spPr>
          <a:xfrm>
            <a:off x="5363571" y="210312"/>
            <a:ext cx="3780429" cy="6242875"/>
          </a:xfrm>
          <a:prstGeom prst="rect">
            <a:avLst/>
          </a:prstGeom>
        </p:spPr>
      </p:pic>
      <p:sp>
        <p:nvSpPr>
          <p:cNvPr id="3" name="Content Placeholder 2"/>
          <p:cNvSpPr>
            <a:spLocks noGrp="1"/>
          </p:cNvSpPr>
          <p:nvPr>
            <p:ph idx="1"/>
          </p:nvPr>
        </p:nvSpPr>
        <p:spPr>
          <a:xfrm>
            <a:off x="612647" y="1156920"/>
            <a:ext cx="4235706" cy="1040369"/>
          </a:xfrm>
          <a:prstGeom prst="rect">
            <a:avLst/>
          </a:prstGeom>
        </p:spPr>
        <p:txBody>
          <a:bodyPr anchor="ctr">
            <a:normAutofit/>
          </a:bodyPr>
          <a:lstStyle>
            <a:lvl1pPr marL="0" indent="0">
              <a:buFont typeface="Arial"/>
              <a:buNone/>
              <a:defRPr sz="2000">
                <a:solidFill>
                  <a:schemeClr val="accent3"/>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p:txBody>
      </p:sp>
      <p:pic>
        <p:nvPicPr>
          <p:cNvPr id="14" name="Picture 13" descr="WinFieldUnited_PMS copy.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4" cstate="email">
            <a:extLst>
              <a:ext uri="{28A0092B-C50C-407E-A947-70E740481C1C}">
                <a14:useLocalDpi xmlns:a14="http://schemas.microsoft.com/office/drawing/2010/main"/>
              </a:ext>
            </a:extLst>
          </a:blip>
          <a:srcRect b="-51182"/>
          <a:stretch/>
        </p:blipFill>
        <p:spPr>
          <a:xfrm>
            <a:off x="509489" y="1094416"/>
            <a:ext cx="4338864" cy="103448"/>
          </a:xfrm>
          <a:prstGeom prst="rect">
            <a:avLst/>
          </a:prstGeom>
        </p:spPr>
      </p:pic>
      <p:sp>
        <p:nvSpPr>
          <p:cNvPr id="15" name="Title 1"/>
          <p:cNvSpPr>
            <a:spLocks noGrp="1"/>
          </p:cNvSpPr>
          <p:nvPr>
            <p:ph type="title"/>
          </p:nvPr>
        </p:nvSpPr>
        <p:spPr>
          <a:xfrm>
            <a:off x="612649" y="210312"/>
            <a:ext cx="4235704" cy="859536"/>
          </a:xfrm>
          <a:prstGeom prst="rect">
            <a:avLst/>
          </a:prstGeom>
        </p:spPr>
        <p:txBody>
          <a:bodyPr anchor="ctr"/>
          <a:lstStyle>
            <a:lvl1pPr algn="l">
              <a:lnSpc>
                <a:spcPct val="150000"/>
              </a:lnSpc>
              <a:defRPr sz="2400">
                <a:solidFill>
                  <a:schemeClr val="accent1"/>
                </a:solidFill>
              </a:defRPr>
            </a:lvl1pPr>
          </a:lstStyle>
          <a:p>
            <a:endParaRPr lang="en-US"/>
          </a:p>
        </p:txBody>
      </p:sp>
      <p:pic>
        <p:nvPicPr>
          <p:cNvPr id="9" name="Picture 8" descr="graphic-arrow-gr.pn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60315" y="515493"/>
            <a:ext cx="249174" cy="249174"/>
          </a:xfrm>
          <a:prstGeom prst="rect">
            <a:avLst/>
          </a:prstGeom>
        </p:spPr>
      </p:pic>
      <p:grpSp>
        <p:nvGrpSpPr>
          <p:cNvPr id="8" name="Group 7"/>
          <p:cNvGrpSpPr/>
          <p:nvPr userDrawn="1"/>
        </p:nvGrpSpPr>
        <p:grpSpPr>
          <a:xfrm>
            <a:off x="4964530" y="1332742"/>
            <a:ext cx="763270" cy="686184"/>
            <a:chOff x="559352" y="1471670"/>
            <a:chExt cx="1060022" cy="952966"/>
          </a:xfrm>
        </p:grpSpPr>
        <p:sp>
          <p:nvSpPr>
            <p:cNvPr id="10" name="Oval 9"/>
            <p:cNvSpPr/>
            <p:nvPr/>
          </p:nvSpPr>
          <p:spPr>
            <a:xfrm>
              <a:off x="649892" y="1500965"/>
              <a:ext cx="923671" cy="923671"/>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0"/>
            </a:p>
          </p:txBody>
        </p:sp>
        <p:sp>
          <p:nvSpPr>
            <p:cNvPr id="12" name="TextBox 11"/>
            <p:cNvSpPr txBox="1"/>
            <p:nvPr/>
          </p:nvSpPr>
          <p:spPr>
            <a:xfrm>
              <a:off x="559352" y="1471670"/>
              <a:ext cx="1060022" cy="850197"/>
            </a:xfrm>
            <a:prstGeom prst="rect">
              <a:avLst/>
            </a:prstGeom>
          </p:spPr>
          <p:txBody>
            <a:bodyPr vert="horz" wrap="none" lIns="91440" tIns="45720" rIns="91440" bIns="45720" rtlCol="0">
              <a:noAutofit/>
            </a:bodyPr>
            <a:lstStyle/>
            <a:p>
              <a:pPr algn="ctr"/>
              <a:r>
                <a:rPr lang="en-US" sz="3700" b="1">
                  <a:solidFill>
                    <a:srgbClr val="FFFFFF"/>
                  </a:solidFill>
                  <a:latin typeface="Arial"/>
                  <a:cs typeface="Arial"/>
                </a:rPr>
                <a:t>1</a:t>
              </a:r>
            </a:p>
          </p:txBody>
        </p:sp>
      </p:grpSp>
      <p:grpSp>
        <p:nvGrpSpPr>
          <p:cNvPr id="13" name="Group 12"/>
          <p:cNvGrpSpPr/>
          <p:nvPr userDrawn="1"/>
        </p:nvGrpSpPr>
        <p:grpSpPr>
          <a:xfrm>
            <a:off x="4982804" y="2380507"/>
            <a:ext cx="763270" cy="713592"/>
            <a:chOff x="584730" y="2567203"/>
            <a:chExt cx="1060022" cy="991030"/>
          </a:xfrm>
        </p:grpSpPr>
        <p:sp>
          <p:nvSpPr>
            <p:cNvPr id="16" name="Oval 15"/>
            <p:cNvSpPr/>
            <p:nvPr/>
          </p:nvSpPr>
          <p:spPr>
            <a:xfrm>
              <a:off x="649892" y="2634562"/>
              <a:ext cx="923671" cy="923671"/>
            </a:xfrm>
            <a:prstGeom prst="ellipse">
              <a:avLst/>
            </a:prstGeom>
            <a:solidFill>
              <a:srgbClr val="5567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0"/>
            </a:p>
          </p:txBody>
        </p:sp>
        <p:sp>
          <p:nvSpPr>
            <p:cNvPr id="17" name="TextBox 16"/>
            <p:cNvSpPr txBox="1"/>
            <p:nvPr/>
          </p:nvSpPr>
          <p:spPr>
            <a:xfrm>
              <a:off x="584730" y="2567203"/>
              <a:ext cx="1060022" cy="850197"/>
            </a:xfrm>
            <a:prstGeom prst="rect">
              <a:avLst/>
            </a:prstGeom>
          </p:spPr>
          <p:txBody>
            <a:bodyPr vert="horz" wrap="none" lIns="91440" tIns="45720" rIns="91440" bIns="45720" rtlCol="0">
              <a:noAutofit/>
            </a:bodyPr>
            <a:lstStyle/>
            <a:p>
              <a:pPr algn="ctr"/>
              <a:r>
                <a:rPr lang="en-US" sz="3700" b="1">
                  <a:solidFill>
                    <a:srgbClr val="FFFFFF"/>
                  </a:solidFill>
                  <a:latin typeface="Arial"/>
                  <a:cs typeface="Arial"/>
                </a:rPr>
                <a:t>2</a:t>
              </a:r>
            </a:p>
          </p:txBody>
        </p:sp>
      </p:grpSp>
      <p:grpSp>
        <p:nvGrpSpPr>
          <p:cNvPr id="18" name="Group 17"/>
          <p:cNvGrpSpPr/>
          <p:nvPr userDrawn="1"/>
        </p:nvGrpSpPr>
        <p:grpSpPr>
          <a:xfrm>
            <a:off x="4984162" y="3482976"/>
            <a:ext cx="763270" cy="702762"/>
            <a:chOff x="586616" y="3736833"/>
            <a:chExt cx="1060022" cy="975990"/>
          </a:xfrm>
        </p:grpSpPr>
        <p:sp>
          <p:nvSpPr>
            <p:cNvPr id="19" name="Oval 18"/>
            <p:cNvSpPr/>
            <p:nvPr/>
          </p:nvSpPr>
          <p:spPr>
            <a:xfrm>
              <a:off x="649892" y="3789152"/>
              <a:ext cx="923671" cy="923671"/>
            </a:xfrm>
            <a:prstGeom prst="ellipse">
              <a:avLst/>
            </a:prstGeom>
            <a:solidFill>
              <a:srgbClr val="7387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0"/>
            </a:p>
          </p:txBody>
        </p:sp>
        <p:sp>
          <p:nvSpPr>
            <p:cNvPr id="20" name="TextBox 19"/>
            <p:cNvSpPr txBox="1"/>
            <p:nvPr/>
          </p:nvSpPr>
          <p:spPr>
            <a:xfrm>
              <a:off x="586616" y="3736833"/>
              <a:ext cx="1060022" cy="829203"/>
            </a:xfrm>
            <a:prstGeom prst="rect">
              <a:avLst/>
            </a:prstGeom>
          </p:spPr>
          <p:txBody>
            <a:bodyPr vert="horz" wrap="none" lIns="91440" tIns="45720" rIns="91440" bIns="45720" rtlCol="0">
              <a:noAutofit/>
            </a:bodyPr>
            <a:lstStyle/>
            <a:p>
              <a:pPr algn="ctr"/>
              <a:r>
                <a:rPr lang="en-US" sz="3700" b="1">
                  <a:solidFill>
                    <a:srgbClr val="FFFFFF"/>
                  </a:solidFill>
                  <a:latin typeface="Arial"/>
                  <a:cs typeface="Arial"/>
                </a:rPr>
                <a:t>3</a:t>
              </a:r>
            </a:p>
          </p:txBody>
        </p:sp>
      </p:grpSp>
      <p:grpSp>
        <p:nvGrpSpPr>
          <p:cNvPr id="21" name="Group 20"/>
          <p:cNvGrpSpPr/>
          <p:nvPr userDrawn="1"/>
        </p:nvGrpSpPr>
        <p:grpSpPr>
          <a:xfrm>
            <a:off x="5002436" y="4547319"/>
            <a:ext cx="702873" cy="665090"/>
            <a:chOff x="611994" y="4933248"/>
            <a:chExt cx="976144" cy="923671"/>
          </a:xfrm>
        </p:grpSpPr>
        <p:sp>
          <p:nvSpPr>
            <p:cNvPr id="22" name="Oval 21"/>
            <p:cNvSpPr/>
            <p:nvPr/>
          </p:nvSpPr>
          <p:spPr>
            <a:xfrm>
              <a:off x="649892" y="4933248"/>
              <a:ext cx="923671" cy="92367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0"/>
            </a:p>
          </p:txBody>
        </p:sp>
        <p:sp>
          <p:nvSpPr>
            <p:cNvPr id="23" name="TextBox 22"/>
            <p:cNvSpPr txBox="1"/>
            <p:nvPr/>
          </p:nvSpPr>
          <p:spPr>
            <a:xfrm>
              <a:off x="611994" y="4967857"/>
              <a:ext cx="976144" cy="829203"/>
            </a:xfrm>
            <a:prstGeom prst="rect">
              <a:avLst/>
            </a:prstGeom>
          </p:spPr>
          <p:txBody>
            <a:bodyPr vert="horz" wrap="none" lIns="91440" tIns="45720" rIns="91440" bIns="45720" rtlCol="0">
              <a:normAutofit fontScale="92500" lnSpcReduction="10000"/>
            </a:bodyPr>
            <a:lstStyle/>
            <a:p>
              <a:pPr algn="ctr"/>
              <a:r>
                <a:rPr lang="en-US" sz="3700" b="1">
                  <a:solidFill>
                    <a:srgbClr val="FFFFFF"/>
                  </a:solidFill>
                  <a:latin typeface="Arial"/>
                  <a:cs typeface="Arial"/>
                </a:rPr>
                <a:t>4</a:t>
              </a:r>
            </a:p>
          </p:txBody>
        </p:sp>
      </p:grpSp>
      <p:grpSp>
        <p:nvGrpSpPr>
          <p:cNvPr id="24" name="Group 23"/>
          <p:cNvGrpSpPr/>
          <p:nvPr userDrawn="1"/>
        </p:nvGrpSpPr>
        <p:grpSpPr>
          <a:xfrm>
            <a:off x="5021008" y="5587639"/>
            <a:ext cx="673806" cy="740665"/>
            <a:chOff x="637787" y="4878507"/>
            <a:chExt cx="935776" cy="1028631"/>
          </a:xfrm>
        </p:grpSpPr>
        <p:sp>
          <p:nvSpPr>
            <p:cNvPr id="25" name="Oval 24"/>
            <p:cNvSpPr/>
            <p:nvPr/>
          </p:nvSpPr>
          <p:spPr>
            <a:xfrm>
              <a:off x="649892" y="4933248"/>
              <a:ext cx="923671" cy="923671"/>
            </a:xfrm>
            <a:prstGeom prst="ellipse">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0"/>
            </a:p>
          </p:txBody>
        </p:sp>
        <p:sp>
          <p:nvSpPr>
            <p:cNvPr id="26" name="TextBox 25"/>
            <p:cNvSpPr txBox="1"/>
            <p:nvPr/>
          </p:nvSpPr>
          <p:spPr>
            <a:xfrm>
              <a:off x="637787" y="4878507"/>
              <a:ext cx="923087" cy="1028631"/>
            </a:xfrm>
            <a:prstGeom prst="rect">
              <a:avLst/>
            </a:prstGeom>
          </p:spPr>
          <p:txBody>
            <a:bodyPr vert="horz" wrap="none" lIns="91440" tIns="45720" rIns="91440" bIns="45720" rtlCol="0">
              <a:normAutofit/>
            </a:bodyPr>
            <a:lstStyle/>
            <a:p>
              <a:pPr algn="ctr"/>
              <a:r>
                <a:rPr lang="en-US" sz="3700" b="1">
                  <a:solidFill>
                    <a:srgbClr val="FFFFFF"/>
                  </a:solidFill>
                  <a:latin typeface="Arial"/>
                  <a:cs typeface="Arial"/>
                </a:rPr>
                <a:t>5</a:t>
              </a:r>
            </a:p>
          </p:txBody>
        </p:sp>
      </p:grpSp>
      <p:sp>
        <p:nvSpPr>
          <p:cNvPr id="27" name="Content Placeholder 2"/>
          <p:cNvSpPr>
            <a:spLocks noGrp="1"/>
          </p:cNvSpPr>
          <p:nvPr>
            <p:ph idx="11"/>
          </p:nvPr>
        </p:nvSpPr>
        <p:spPr>
          <a:xfrm>
            <a:off x="612647" y="2218849"/>
            <a:ext cx="4235706" cy="1040369"/>
          </a:xfrm>
          <a:prstGeom prst="rect">
            <a:avLst/>
          </a:prstGeom>
        </p:spPr>
        <p:txBody>
          <a:bodyPr anchor="ctr">
            <a:normAutofit/>
          </a:bodyPr>
          <a:lstStyle>
            <a:lvl1pPr marL="0" indent="0">
              <a:buFont typeface="Arial"/>
              <a:buNone/>
              <a:defRPr sz="2000">
                <a:solidFill>
                  <a:schemeClr val="accent3"/>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p:txBody>
      </p:sp>
      <p:sp>
        <p:nvSpPr>
          <p:cNvPr id="28" name="Content Placeholder 2"/>
          <p:cNvSpPr>
            <a:spLocks noGrp="1"/>
          </p:cNvSpPr>
          <p:nvPr>
            <p:ph idx="12"/>
          </p:nvPr>
        </p:nvSpPr>
        <p:spPr>
          <a:xfrm>
            <a:off x="612647" y="3304073"/>
            <a:ext cx="4235706" cy="1040369"/>
          </a:xfrm>
          <a:prstGeom prst="rect">
            <a:avLst/>
          </a:prstGeom>
        </p:spPr>
        <p:txBody>
          <a:bodyPr anchor="ctr">
            <a:normAutofit/>
          </a:bodyPr>
          <a:lstStyle>
            <a:lvl1pPr marL="0" indent="0">
              <a:buFont typeface="Arial"/>
              <a:buNone/>
              <a:defRPr sz="2000">
                <a:solidFill>
                  <a:schemeClr val="accent3"/>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p:txBody>
      </p:sp>
      <p:sp>
        <p:nvSpPr>
          <p:cNvPr id="29" name="Content Placeholder 2"/>
          <p:cNvSpPr>
            <a:spLocks noGrp="1"/>
          </p:cNvSpPr>
          <p:nvPr>
            <p:ph idx="13"/>
          </p:nvPr>
        </p:nvSpPr>
        <p:spPr>
          <a:xfrm>
            <a:off x="612647" y="4362001"/>
            <a:ext cx="4235706" cy="1040369"/>
          </a:xfrm>
          <a:prstGeom prst="rect">
            <a:avLst/>
          </a:prstGeom>
        </p:spPr>
        <p:txBody>
          <a:bodyPr anchor="ctr">
            <a:normAutofit/>
          </a:bodyPr>
          <a:lstStyle>
            <a:lvl1pPr marL="0" indent="0">
              <a:buFont typeface="Arial"/>
              <a:buNone/>
              <a:defRPr sz="2000">
                <a:solidFill>
                  <a:schemeClr val="accent3"/>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p:txBody>
      </p:sp>
      <p:sp>
        <p:nvSpPr>
          <p:cNvPr id="30" name="Content Placeholder 2"/>
          <p:cNvSpPr>
            <a:spLocks noGrp="1"/>
          </p:cNvSpPr>
          <p:nvPr>
            <p:ph idx="14"/>
          </p:nvPr>
        </p:nvSpPr>
        <p:spPr>
          <a:xfrm>
            <a:off x="612647" y="5433578"/>
            <a:ext cx="4235706" cy="1019610"/>
          </a:xfrm>
          <a:prstGeom prst="rect">
            <a:avLst/>
          </a:prstGeom>
        </p:spPr>
        <p:txBody>
          <a:bodyPr anchor="ctr">
            <a:normAutofit/>
          </a:bodyPr>
          <a:lstStyle>
            <a:lvl1pPr marL="0" indent="0">
              <a:buFont typeface="Arial"/>
              <a:buNone/>
              <a:defRPr sz="2000">
                <a:solidFill>
                  <a:schemeClr val="accent3"/>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31740271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 Title only">
    <p:spTree>
      <p:nvGrpSpPr>
        <p:cNvPr id="1" name=""/>
        <p:cNvGrpSpPr/>
        <p:nvPr/>
      </p:nvGrpSpPr>
      <p:grpSpPr>
        <a:xfrm>
          <a:off x="0" y="0"/>
          <a:ext cx="0" cy="0"/>
          <a:chOff x="0" y="0"/>
          <a:chExt cx="0" cy="0"/>
        </a:xfrm>
      </p:grpSpPr>
      <p:pic>
        <p:nvPicPr>
          <p:cNvPr id="9" name="Picture 8" descr="GrayLine[2].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09487" y="1094412"/>
            <a:ext cx="8229600" cy="66543"/>
          </a:xfrm>
          <a:prstGeom prst="rect">
            <a:avLst/>
          </a:prstGeom>
        </p:spPr>
      </p:pic>
      <p:pic>
        <p:nvPicPr>
          <p:cNvPr id="10" name="Picture 9" descr="WinFieldUnited_PMS copy.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sp>
        <p:nvSpPr>
          <p:cNvPr id="5" name="Title 1"/>
          <p:cNvSpPr>
            <a:spLocks noGrp="1"/>
          </p:cNvSpPr>
          <p:nvPr>
            <p:ph type="title"/>
          </p:nvPr>
        </p:nvSpPr>
        <p:spPr>
          <a:xfrm>
            <a:off x="612648" y="210312"/>
            <a:ext cx="8277352" cy="859536"/>
          </a:xfrm>
          <a:prstGeom prst="rect">
            <a:avLst/>
          </a:prstGeom>
        </p:spPr>
        <p:txBody>
          <a:bodyPr anchor="b"/>
          <a:lstStyle>
            <a:lvl1pPr algn="l">
              <a:lnSpc>
                <a:spcPct val="150000"/>
              </a:lnSpc>
              <a:defRPr sz="3600">
                <a:solidFill>
                  <a:schemeClr val="accent1"/>
                </a:solidFill>
              </a:defRPr>
            </a:lvl1pPr>
          </a:lstStyle>
          <a:p>
            <a:r>
              <a:rPr lang="en-US"/>
              <a:t>Click to edit Master title style</a:t>
            </a:r>
          </a:p>
        </p:txBody>
      </p:sp>
    </p:spTree>
    <p:extLst>
      <p:ext uri="{BB962C8B-B14F-4D97-AF65-F5344CB8AC3E}">
        <p14:creationId xmlns:p14="http://schemas.microsoft.com/office/powerpoint/2010/main" val="338593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o : Bulleted List, Large Poi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12648" y="210312"/>
            <a:ext cx="8277352" cy="6253988"/>
          </a:xfrm>
          <a:prstGeom prst="rect">
            <a:avLst/>
          </a:prstGeom>
        </p:spPr>
        <p:txBody>
          <a:bodyPr>
            <a:normAutofit/>
          </a:bodyPr>
          <a:lstStyle>
            <a:lvl1pPr marL="257175" indent="-257175">
              <a:buFont typeface="Arial"/>
              <a:buChar char="•"/>
              <a:defRPr sz="2400">
                <a:solidFill>
                  <a:schemeClr val="tx1"/>
                </a:solidFill>
                <a:latin typeface="Arial"/>
                <a:cs typeface="Arial"/>
              </a:defRPr>
            </a:lvl1pPr>
            <a:lvl2pPr marL="557213" indent="-214313">
              <a:buFont typeface="Arial"/>
              <a:buChar char="•"/>
              <a:defRPr sz="2250">
                <a:solidFill>
                  <a:schemeClr val="tx1"/>
                </a:solidFill>
                <a:latin typeface="Arial"/>
                <a:cs typeface="Arial"/>
              </a:defRPr>
            </a:lvl2pPr>
            <a:lvl3pPr marL="857250" indent="-171450">
              <a:buFont typeface="Arial"/>
              <a:buChar char="•"/>
              <a:defRPr sz="2000">
                <a:solidFill>
                  <a:schemeClr val="tx1"/>
                </a:solidFill>
                <a:latin typeface="Arial"/>
                <a:cs typeface="Arial"/>
              </a:defRPr>
            </a:lvl3pPr>
            <a:lvl4pPr marL="1200150" indent="-171450">
              <a:buFont typeface="Arial"/>
              <a:buChar char="•"/>
              <a:defRPr sz="1800">
                <a:solidFill>
                  <a:schemeClr val="tx1"/>
                </a:solidFill>
                <a:latin typeface="Arial"/>
                <a:cs typeface="Arial"/>
              </a:defRPr>
            </a:lvl4pPr>
            <a:lvl5pPr marL="1543050" indent="-171450">
              <a:buFont typeface="Arial"/>
              <a:buChar char="•"/>
              <a:defRPr sz="1600">
                <a:solidFill>
                  <a:schemeClr val="tx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spTree>
    <p:extLst>
      <p:ext uri="{BB962C8B-B14F-4D97-AF65-F5344CB8AC3E}">
        <p14:creationId xmlns:p14="http://schemas.microsoft.com/office/powerpoint/2010/main" val="919587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 Chart">
    <p:spTree>
      <p:nvGrpSpPr>
        <p:cNvPr id="1" name=""/>
        <p:cNvGrpSpPr/>
        <p:nvPr/>
      </p:nvGrpSpPr>
      <p:grpSpPr>
        <a:xfrm>
          <a:off x="0" y="0"/>
          <a:ext cx="0" cy="0"/>
          <a:chOff x="0" y="0"/>
          <a:chExt cx="0" cy="0"/>
        </a:xfrm>
      </p:grpSpPr>
      <p:sp>
        <p:nvSpPr>
          <p:cNvPr id="3" name="Chart Placeholder 2"/>
          <p:cNvSpPr>
            <a:spLocks noGrp="1"/>
          </p:cNvSpPr>
          <p:nvPr>
            <p:ph type="chart" sz="quarter" idx="11"/>
          </p:nvPr>
        </p:nvSpPr>
        <p:spPr>
          <a:xfrm>
            <a:off x="612648" y="210312"/>
            <a:ext cx="8277352" cy="6253988"/>
          </a:xfrm>
          <a:prstGeom prst="rect">
            <a:avLst/>
          </a:prstGeom>
        </p:spPr>
        <p:txBody>
          <a:bodyPr/>
          <a:lstStyle/>
          <a:p>
            <a:r>
              <a:rPr lang="en-US"/>
              <a:t>Click icon to add chart</a:t>
            </a:r>
          </a:p>
        </p:txBody>
      </p:sp>
      <p:pic>
        <p:nvPicPr>
          <p:cNvPr id="8" name="Picture 7"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spTree>
    <p:extLst>
      <p:ext uri="{BB962C8B-B14F-4D97-AF65-F5344CB8AC3E}">
        <p14:creationId xmlns:p14="http://schemas.microsoft.com/office/powerpoint/2010/main" val="1744394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o : Centered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2649" y="210312"/>
            <a:ext cx="7938684" cy="5312407"/>
          </a:xfrm>
          <a:prstGeom prst="rect">
            <a:avLst/>
          </a:prstGeom>
        </p:spPr>
        <p:txBody>
          <a:bodyPr/>
          <a:lstStyle>
            <a:lvl1pPr marL="0" indent="0">
              <a:buNone/>
              <a:defRPr sz="240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4" name="Title 1"/>
          <p:cNvSpPr>
            <a:spLocks noGrp="1"/>
          </p:cNvSpPr>
          <p:nvPr>
            <p:ph type="title"/>
          </p:nvPr>
        </p:nvSpPr>
        <p:spPr>
          <a:xfrm>
            <a:off x="612647" y="5522719"/>
            <a:ext cx="7938685" cy="425052"/>
          </a:xfrm>
          <a:prstGeom prst="rect">
            <a:avLst/>
          </a:prstGeom>
        </p:spPr>
        <p:txBody>
          <a:bodyPr anchor="b"/>
          <a:lstStyle>
            <a:lvl1pPr algn="ctr">
              <a:defRPr sz="1500" b="0"/>
            </a:lvl1pPr>
          </a:lstStyle>
          <a:p>
            <a:r>
              <a:rPr lang="en-US"/>
              <a:t>Click to edit Master title style</a:t>
            </a:r>
          </a:p>
        </p:txBody>
      </p:sp>
      <p:sp>
        <p:nvSpPr>
          <p:cNvPr id="5" name="Text Placeholder 3"/>
          <p:cNvSpPr>
            <a:spLocks noGrp="1"/>
          </p:cNvSpPr>
          <p:nvPr>
            <p:ph type="body" sz="half" idx="2"/>
          </p:nvPr>
        </p:nvSpPr>
        <p:spPr>
          <a:xfrm>
            <a:off x="612646" y="5947770"/>
            <a:ext cx="7938686" cy="516529"/>
          </a:xfrm>
          <a:prstGeom prst="rect">
            <a:avLst/>
          </a:prstGeom>
        </p:spPr>
        <p:txBody>
          <a:bodyPr>
            <a:normAutofit/>
          </a:bodyPr>
          <a:lstStyle>
            <a:lvl1pPr marL="0" indent="0" algn="ctr">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6" name="Picture 5"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spTree>
    <p:extLst>
      <p:ext uri="{BB962C8B-B14F-4D97-AF65-F5344CB8AC3E}">
        <p14:creationId xmlns:p14="http://schemas.microsoft.com/office/powerpoint/2010/main" val="1987381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Left Al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7"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509489" y="1094416"/>
            <a:ext cx="4338864" cy="103448"/>
          </a:xfrm>
          <a:prstGeom prst="rect">
            <a:avLst/>
          </a:prstGeom>
        </p:spPr>
      </p:pic>
      <p:sp>
        <p:nvSpPr>
          <p:cNvPr id="15" name="Title 1"/>
          <p:cNvSpPr>
            <a:spLocks noGrp="1"/>
          </p:cNvSpPr>
          <p:nvPr>
            <p:ph type="title"/>
          </p:nvPr>
        </p:nvSpPr>
        <p:spPr>
          <a:xfrm>
            <a:off x="612649"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60315" y="515493"/>
            <a:ext cx="249174" cy="249174"/>
          </a:xfrm>
          <a:prstGeom prst="rect">
            <a:avLst/>
          </a:prstGeom>
        </p:spPr>
      </p:pic>
      <p:pic>
        <p:nvPicPr>
          <p:cNvPr id="10" name="Picture 9" descr="silos.jpg"/>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6908800" y="210312"/>
            <a:ext cx="2235200" cy="1613691"/>
          </a:xfrm>
          <a:prstGeom prst="rect">
            <a:avLst/>
          </a:prstGeom>
        </p:spPr>
      </p:pic>
      <p:pic>
        <p:nvPicPr>
          <p:cNvPr id="12" name="Picture 11" descr="Winfield Idaho 3241.jpg"/>
          <p:cNvPicPr>
            <a:picLocks noChangeAspect="1"/>
          </p:cNvPicPr>
          <p:nvPr userDrawn="1"/>
        </p:nvPicPr>
        <p:blipFill rotWithShape="1">
          <a:blip r:embed="rId6">
            <a:extLst>
              <a:ext uri="{28A0092B-C50C-407E-A947-70E740481C1C}">
                <a14:useLocalDpi xmlns:a14="http://schemas.microsoft.com/office/drawing/2010/main"/>
              </a:ext>
            </a:extLst>
          </a:blip>
          <a:srcRect/>
          <a:stretch/>
        </p:blipFill>
        <p:spPr>
          <a:xfrm>
            <a:off x="4937760" y="210313"/>
            <a:ext cx="1929384" cy="1613690"/>
          </a:xfrm>
          <a:prstGeom prst="rect">
            <a:avLst/>
          </a:prstGeom>
        </p:spPr>
      </p:pic>
      <p:pic>
        <p:nvPicPr>
          <p:cNvPr id="16" name="Picture 15"/>
          <p:cNvPicPr>
            <a:picLocks noChangeAspect="1"/>
          </p:cNvPicPr>
          <p:nvPr userDrawn="1"/>
        </p:nvPicPr>
        <p:blipFill rotWithShape="1">
          <a:blip r:embed="rId7">
            <a:extLst>
              <a:ext uri="{28A0092B-C50C-407E-A947-70E740481C1C}">
                <a14:useLocalDpi xmlns:a14="http://schemas.microsoft.com/office/drawing/2010/main"/>
              </a:ext>
            </a:extLst>
          </a:blip>
          <a:srcRect/>
          <a:stretch/>
        </p:blipFill>
        <p:spPr>
          <a:xfrm>
            <a:off x="4937760" y="1880032"/>
            <a:ext cx="4206240" cy="4586695"/>
          </a:xfrm>
          <a:prstGeom prst="rect">
            <a:avLst/>
          </a:prstGeom>
        </p:spPr>
      </p:pic>
    </p:spTree>
    <p:extLst>
      <p:ext uri="{BB962C8B-B14F-4D97-AF65-F5344CB8AC3E}">
        <p14:creationId xmlns:p14="http://schemas.microsoft.com/office/powerpoint/2010/main" val="56590994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974839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702" r:id="rId3"/>
    <p:sldLayoutId id="2147483713" r:id="rId4"/>
    <p:sldLayoutId id="2147483697" r:id="rId5"/>
    <p:sldLayoutId id="2147483699" r:id="rId6"/>
    <p:sldLayoutId id="2147483709" r:id="rId7"/>
    <p:sldLayoutId id="2147483701" r:id="rId8"/>
    <p:sldLayoutId id="2147483703" r:id="rId9"/>
    <p:sldLayoutId id="2147483704" r:id="rId10"/>
    <p:sldLayoutId id="2147483705" r:id="rId11"/>
    <p:sldLayoutId id="2147483710" r:id="rId12"/>
    <p:sldLayoutId id="2147483706" r:id="rId13"/>
    <p:sldLayoutId id="2147483707" r:id="rId14"/>
    <p:sldLayoutId id="2147483708" r:id="rId15"/>
    <p:sldLayoutId id="2147483711" r:id="rId16"/>
    <p:sldLayoutId id="2147483649" r:id="rId17"/>
    <p:sldLayoutId id="2147483650" r:id="rId18"/>
    <p:sldLayoutId id="2147483676" r:id="rId19"/>
    <p:sldLayoutId id="2147483677" r:id="rId20"/>
    <p:sldLayoutId id="2147483678" r:id="rId21"/>
    <p:sldLayoutId id="2147483680" r:id="rId22"/>
    <p:sldLayoutId id="2147483682" r:id="rId23"/>
    <p:sldLayoutId id="2147483683" r:id="rId24"/>
    <p:sldLayoutId id="2147483671" r:id="rId25"/>
    <p:sldLayoutId id="2147483672" r:id="rId26"/>
    <p:sldLayoutId id="2147483669" r:id="rId27"/>
    <p:sldLayoutId id="2147483670" r:id="rId28"/>
    <p:sldLayoutId id="2147483674" r:id="rId29"/>
    <p:sldLayoutId id="2147483661" r:id="rId30"/>
    <p:sldLayoutId id="2147483684" r:id="rId31"/>
    <p:sldLayoutId id="2147483675" r:id="rId3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traits.bayer.com/cotton/Pages/Bollgard-3-XtendFlex.aspx" TargetMode="External"/><Relationship Id="rId2" Type="http://schemas.openxmlformats.org/officeDocument/2006/relationships/hyperlink" Target="https://armorseed.com/seeds/cotton" TargetMode="External"/><Relationship Id="rId1" Type="http://schemas.openxmlformats.org/officeDocument/2006/relationships/slideLayout" Target="../slideLayouts/slideLayout1.xml"/><Relationship Id="rId4" Type="http://schemas.openxmlformats.org/officeDocument/2006/relationships/hyperlink" Target="https://traits.bayer.com/cotton/Pages/Bollgard-2-XtendFlex.aspx"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137194"/>
            <a:ext cx="9144000" cy="1143000"/>
          </a:xfrm>
          <a:prstGeom prst="rect">
            <a:avLst/>
          </a:prstGeom>
        </p:spPr>
        <p:txBody>
          <a:bodyPr/>
          <a:lstStyle/>
          <a:p>
            <a:r>
              <a:rPr lang="en-US" sz="4000" b="1" dirty="0"/>
              <a:t>Armor Cotton Seed</a:t>
            </a:r>
            <a:br>
              <a:rPr lang="en-US" sz="4000" b="1" dirty="0"/>
            </a:br>
            <a:endParaRPr lang="en-US" sz="4000" b="1" dirty="0">
              <a:solidFill>
                <a:schemeClr val="tx1">
                  <a:lumMod val="50000"/>
                </a:schemeClr>
              </a:solidFill>
            </a:endParaRPr>
          </a:p>
        </p:txBody>
      </p:sp>
      <p:sp>
        <p:nvSpPr>
          <p:cNvPr id="3" name="Title 1">
            <a:extLst>
              <a:ext uri="{FF2B5EF4-FFF2-40B4-BE49-F238E27FC236}">
                <a16:creationId xmlns:a16="http://schemas.microsoft.com/office/drawing/2014/main" id="{E340AD42-5844-7248-83EF-88847F31D9CD}"/>
              </a:ext>
            </a:extLst>
          </p:cNvPr>
          <p:cNvSpPr txBox="1">
            <a:spLocks/>
          </p:cNvSpPr>
          <p:nvPr/>
        </p:nvSpPr>
        <p:spPr>
          <a:xfrm>
            <a:off x="457200" y="1706031"/>
            <a:ext cx="8229600" cy="1143000"/>
          </a:xfrm>
          <a:prstGeom prst="rect">
            <a:avLst/>
          </a:prstGeom>
        </p:spPr>
        <p:txBody>
          <a:bodyPr vert="horz"/>
          <a:lstStyle>
            <a:lvl1pPr algn="ctr" defTabSz="457200" rtl="0" eaLnBrk="1" latinLnBrk="0" hangingPunct="1">
              <a:lnSpc>
                <a:spcPct val="150000"/>
              </a:lnSpc>
              <a:spcBef>
                <a:spcPct val="0"/>
              </a:spcBef>
              <a:buNone/>
              <a:defRPr sz="4400" kern="1200" baseline="0">
                <a:solidFill>
                  <a:srgbClr val="FFFFFF"/>
                </a:solidFill>
                <a:latin typeface="+mj-lt"/>
                <a:ea typeface="+mj-ea"/>
                <a:cs typeface="+mj-cs"/>
              </a:defRPr>
            </a:lvl1pPr>
          </a:lstStyle>
          <a:p>
            <a:r>
              <a:rPr lang="en-US" sz="3600" err="1">
                <a:solidFill>
                  <a:schemeClr val="tx1">
                    <a:lumMod val="50000"/>
                  </a:schemeClr>
                </a:solidFill>
              </a:rPr>
              <a:t>WinField</a:t>
            </a:r>
            <a:r>
              <a:rPr lang="en-US" sz="3600">
                <a:solidFill>
                  <a:schemeClr val="tx1">
                    <a:lumMod val="50000"/>
                  </a:schemeClr>
                </a:solidFill>
              </a:rPr>
              <a:t> United Local Campaign</a:t>
            </a:r>
          </a:p>
        </p:txBody>
      </p:sp>
      <p:sp>
        <p:nvSpPr>
          <p:cNvPr id="4" name="Title 1">
            <a:extLst>
              <a:ext uri="{FF2B5EF4-FFF2-40B4-BE49-F238E27FC236}">
                <a16:creationId xmlns:a16="http://schemas.microsoft.com/office/drawing/2014/main" id="{4734CD97-69A7-8043-9848-5D204B4BFD11}"/>
              </a:ext>
            </a:extLst>
          </p:cNvPr>
          <p:cNvSpPr txBox="1">
            <a:spLocks/>
          </p:cNvSpPr>
          <p:nvPr/>
        </p:nvSpPr>
        <p:spPr>
          <a:xfrm>
            <a:off x="457200" y="4618944"/>
            <a:ext cx="8229600" cy="533025"/>
          </a:xfrm>
          <a:prstGeom prst="rect">
            <a:avLst/>
          </a:prstGeom>
        </p:spPr>
        <p:txBody>
          <a:bodyPr vert="horz"/>
          <a:lstStyle>
            <a:lvl1pPr algn="ctr" defTabSz="457200" rtl="0" eaLnBrk="1" latinLnBrk="0" hangingPunct="1">
              <a:lnSpc>
                <a:spcPct val="150000"/>
              </a:lnSpc>
              <a:spcBef>
                <a:spcPct val="0"/>
              </a:spcBef>
              <a:buNone/>
              <a:defRPr sz="4400" kern="1200" baseline="0">
                <a:solidFill>
                  <a:srgbClr val="FFFFFF"/>
                </a:solidFill>
                <a:latin typeface="+mj-lt"/>
                <a:ea typeface="+mj-ea"/>
                <a:cs typeface="+mj-cs"/>
              </a:defRPr>
            </a:lvl1pPr>
          </a:lstStyle>
          <a:p>
            <a:r>
              <a:rPr lang="en-US" sz="2800" i="1">
                <a:solidFill>
                  <a:schemeClr val="tx1">
                    <a:lumMod val="50000"/>
                  </a:schemeClr>
                </a:solidFill>
              </a:rPr>
              <a:t>ATLAS Materials</a:t>
            </a:r>
          </a:p>
        </p:txBody>
      </p:sp>
      <p:cxnSp>
        <p:nvCxnSpPr>
          <p:cNvPr id="6" name="Straight Connector 5">
            <a:extLst>
              <a:ext uri="{FF2B5EF4-FFF2-40B4-BE49-F238E27FC236}">
                <a16:creationId xmlns:a16="http://schemas.microsoft.com/office/drawing/2014/main" id="{9143757C-636C-9A45-BEA4-7639F93B787F}"/>
              </a:ext>
            </a:extLst>
          </p:cNvPr>
          <p:cNvCxnSpPr/>
          <p:nvPr/>
        </p:nvCxnSpPr>
        <p:spPr>
          <a:xfrm>
            <a:off x="2131255" y="2849031"/>
            <a:ext cx="4881490" cy="0"/>
          </a:xfrm>
          <a:prstGeom prst="line">
            <a:avLst/>
          </a:prstGeom>
          <a:ln>
            <a:solidFill>
              <a:schemeClr val="tx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7902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AD571-8A50-C34A-A43B-10150AAF12BB}"/>
              </a:ext>
            </a:extLst>
          </p:cNvPr>
          <p:cNvSpPr>
            <a:spLocks noGrp="1"/>
          </p:cNvSpPr>
          <p:nvPr>
            <p:ph type="title"/>
          </p:nvPr>
        </p:nvSpPr>
        <p:spPr/>
        <p:txBody>
          <a:bodyPr/>
          <a:lstStyle/>
          <a:p>
            <a:r>
              <a:rPr lang="en-US" sz="2400" dirty="0"/>
              <a:t>Topic: Armor Cotton Seed </a:t>
            </a:r>
            <a:endParaRPr lang="en-US" sz="2400" baseline="30000" dirty="0"/>
          </a:p>
        </p:txBody>
      </p:sp>
      <p:sp>
        <p:nvSpPr>
          <p:cNvPr id="3" name="Content Placeholder 2">
            <a:extLst>
              <a:ext uri="{FF2B5EF4-FFF2-40B4-BE49-F238E27FC236}">
                <a16:creationId xmlns:a16="http://schemas.microsoft.com/office/drawing/2014/main" id="{B3029E52-CA70-9146-92AC-D1DECFA34F48}"/>
              </a:ext>
            </a:extLst>
          </p:cNvPr>
          <p:cNvSpPr>
            <a:spLocks noGrp="1"/>
          </p:cNvSpPr>
          <p:nvPr>
            <p:ph idx="1"/>
          </p:nvPr>
        </p:nvSpPr>
        <p:spPr>
          <a:xfrm>
            <a:off x="612648" y="1178410"/>
            <a:ext cx="7965295" cy="5255007"/>
          </a:xfrm>
        </p:spPr>
        <p:txBody>
          <a:bodyPr/>
          <a:lstStyle/>
          <a:p>
            <a:pPr marL="0" indent="0">
              <a:buNone/>
            </a:pPr>
            <a:r>
              <a:rPr lang="en-US" sz="1100" b="1" dirty="0"/>
              <a:t>SUBJECT LINE</a:t>
            </a:r>
            <a:r>
              <a:rPr lang="en-US" sz="1100" dirty="0"/>
              <a:t>: Growing Potential For Your Cotton </a:t>
            </a:r>
          </a:p>
          <a:p>
            <a:pPr marL="0" indent="0">
              <a:buNone/>
            </a:pPr>
            <a:r>
              <a:rPr lang="en-US" sz="1100" b="1" dirty="0"/>
              <a:t>COPY: </a:t>
            </a:r>
          </a:p>
          <a:p>
            <a:pPr marL="0" indent="0">
              <a:buNone/>
            </a:pPr>
            <a:r>
              <a:rPr lang="en-US" sz="1100" dirty="0"/>
              <a:t>Start 2021 Strong With Armor® Cotton</a:t>
            </a:r>
          </a:p>
          <a:p>
            <a:pPr marL="0" indent="0">
              <a:buNone/>
            </a:pPr>
            <a:r>
              <a:rPr lang="en-US" sz="1100" dirty="0"/>
              <a:t>As a cotton farmer, you know the value of having strong, quality seed with the latest high-yielding genetics. It provides the strong start needed to maximize the plants yield potential. In addition, taking advantage of the latest weed- and worm-control technologies in your cotton helps reduce one additional worry during the growing season.</a:t>
            </a:r>
          </a:p>
          <a:p>
            <a:pPr marL="0" indent="0">
              <a:buNone/>
            </a:pPr>
            <a:r>
              <a:rPr lang="en-US" sz="1100" dirty="0"/>
              <a:t> </a:t>
            </a:r>
          </a:p>
          <a:p>
            <a:pPr marL="0" indent="0">
              <a:buNone/>
            </a:pPr>
            <a:r>
              <a:rPr lang="en-US" sz="1100" dirty="0"/>
              <a:t>Armor Cotton provides best in class seed quality packaged with </a:t>
            </a:r>
            <a:r>
              <a:rPr lang="en-US" sz="1100" dirty="0" err="1"/>
              <a:t>Bollgard</a:t>
            </a:r>
            <a:r>
              <a:rPr lang="en-US" sz="1100" dirty="0"/>
              <a:t>® 3 </a:t>
            </a:r>
            <a:r>
              <a:rPr lang="en-US" sz="1100" dirty="0" err="1"/>
              <a:t>XtendFlex</a:t>
            </a:r>
            <a:r>
              <a:rPr lang="en-US" sz="1100" dirty="0"/>
              <a:t>® and </a:t>
            </a:r>
            <a:r>
              <a:rPr lang="en-US" sz="1100" dirty="0" err="1"/>
              <a:t>Bollgard</a:t>
            </a:r>
            <a:r>
              <a:rPr lang="en-US" sz="1100" dirty="0"/>
              <a:t> II® </a:t>
            </a:r>
            <a:r>
              <a:rPr lang="en-US" sz="1100" dirty="0" err="1"/>
              <a:t>XtendFlex</a:t>
            </a:r>
            <a:r>
              <a:rPr lang="en-US" sz="1100" dirty="0"/>
              <a:t>® weed and insect traits from Bayer. Our cotton products allow the use of glyphosate, </a:t>
            </a:r>
            <a:r>
              <a:rPr lang="en-US" sz="1100" dirty="0" err="1"/>
              <a:t>glufosinate</a:t>
            </a:r>
            <a:r>
              <a:rPr lang="en-US" sz="1100" dirty="0"/>
              <a:t> and dicamba, bringing together exceptional weed control and industry leading worm control. The additional mode of action in </a:t>
            </a:r>
            <a:r>
              <a:rPr lang="en-US" sz="1100" dirty="0" err="1"/>
              <a:t>Bollgard</a:t>
            </a:r>
            <a:r>
              <a:rPr lang="en-US" sz="1100" dirty="0"/>
              <a:t> 3 </a:t>
            </a:r>
            <a:r>
              <a:rPr lang="en-US" sz="1100" dirty="0" err="1"/>
              <a:t>XtendFlex</a:t>
            </a:r>
            <a:r>
              <a:rPr lang="en-US" sz="1100" dirty="0"/>
              <a:t> offers enhanced worm control for even higher yield potential.</a:t>
            </a:r>
          </a:p>
          <a:p>
            <a:pPr marL="0" indent="0">
              <a:buNone/>
            </a:pPr>
            <a:r>
              <a:rPr lang="en-US" sz="1100" dirty="0"/>
              <a:t> </a:t>
            </a:r>
          </a:p>
          <a:p>
            <a:pPr marL="0" indent="0">
              <a:buNone/>
            </a:pPr>
            <a:r>
              <a:rPr lang="en-US" sz="1100" dirty="0"/>
              <a:t>You can find these attributes and more in the Armor Cotton line-up, which WinField United recently transitioned from CROPLAN® brand. The transition gives you the personalized service of the Armor brand backed by WinField United’s history of innovation in product development and agronomic expertise. Contact us to help you create a plan for your cotton crop with the right varieties and trait technologies for your operation. </a:t>
            </a:r>
          </a:p>
          <a:p>
            <a:pPr marL="0" indent="0">
              <a:buNone/>
            </a:pPr>
            <a:r>
              <a:rPr lang="en-US" sz="1100" dirty="0"/>
              <a:t> </a:t>
            </a:r>
          </a:p>
          <a:p>
            <a:pPr marL="0" indent="0">
              <a:buNone/>
            </a:pPr>
            <a:r>
              <a:rPr lang="en-US" sz="1100" dirty="0"/>
              <a:t>For more information, visit armorseed.com.</a:t>
            </a:r>
          </a:p>
          <a:p>
            <a:pPr marL="0" indent="0">
              <a:buNone/>
            </a:pPr>
            <a:endParaRPr lang="en-US" sz="1100" dirty="0"/>
          </a:p>
          <a:p>
            <a:pPr marL="0" indent="0">
              <a:buNone/>
            </a:pPr>
            <a:r>
              <a:rPr lang="en-US" sz="1000" dirty="0"/>
              <a:t>Important: Before use always read and follow label instructions. Crop performance is dependent on several factors many of which are beyond the control of WinField United, including without limitation, soil type, pest pressures, agronomic practices, and weather conditions. Growers are encouraged to consider data from multiple locations, over multiple years, and be mindful of how such agronomic conditions could impact results. </a:t>
            </a:r>
          </a:p>
          <a:p>
            <a:pPr marL="0" indent="0">
              <a:buNone/>
            </a:pPr>
            <a:endParaRPr lang="en-US" sz="1000" dirty="0"/>
          </a:p>
          <a:p>
            <a:pPr marL="0" indent="0">
              <a:buNone/>
            </a:pPr>
            <a:r>
              <a:rPr lang="en-US" sz="1000" dirty="0"/>
              <a:t>© 2020 WinField United. Armor®, CROPLAN® and WinField® are trademarks of WinField United. </a:t>
            </a:r>
            <a:r>
              <a:rPr lang="en-US" sz="1000" dirty="0" err="1"/>
              <a:t>Bollgard</a:t>
            </a:r>
            <a:r>
              <a:rPr lang="en-US" sz="1000" dirty="0"/>
              <a:t>®, </a:t>
            </a:r>
            <a:r>
              <a:rPr lang="en-US" sz="1000" dirty="0" err="1"/>
              <a:t>Bollgard</a:t>
            </a:r>
            <a:r>
              <a:rPr lang="en-US" sz="1000" dirty="0"/>
              <a:t> II® and </a:t>
            </a:r>
            <a:r>
              <a:rPr lang="en-US" sz="1000" dirty="0" err="1"/>
              <a:t>XtendFlex</a:t>
            </a:r>
            <a:r>
              <a:rPr lang="en-US" sz="1000" dirty="0"/>
              <a:t>® are trademarks of Bayer Group. </a:t>
            </a:r>
          </a:p>
        </p:txBody>
      </p:sp>
    </p:spTree>
    <p:extLst>
      <p:ext uri="{BB962C8B-B14F-4D97-AF65-F5344CB8AC3E}">
        <p14:creationId xmlns:p14="http://schemas.microsoft.com/office/powerpoint/2010/main" val="1348794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AD571-8A50-C34A-A43B-10150AAF12BB}"/>
              </a:ext>
            </a:extLst>
          </p:cNvPr>
          <p:cNvSpPr>
            <a:spLocks noGrp="1"/>
          </p:cNvSpPr>
          <p:nvPr>
            <p:ph type="title"/>
          </p:nvPr>
        </p:nvSpPr>
        <p:spPr/>
        <p:txBody>
          <a:bodyPr/>
          <a:lstStyle/>
          <a:p>
            <a:r>
              <a:rPr lang="en-US" sz="2400"/>
              <a:t>Topic: Additional Resources</a:t>
            </a:r>
            <a:endParaRPr lang="en-US" sz="2400" baseline="30000"/>
          </a:p>
        </p:txBody>
      </p:sp>
      <p:sp>
        <p:nvSpPr>
          <p:cNvPr id="3" name="Content Placeholder 2">
            <a:extLst>
              <a:ext uri="{FF2B5EF4-FFF2-40B4-BE49-F238E27FC236}">
                <a16:creationId xmlns:a16="http://schemas.microsoft.com/office/drawing/2014/main" id="{B3029E52-CA70-9146-92AC-D1DECFA34F48}"/>
              </a:ext>
            </a:extLst>
          </p:cNvPr>
          <p:cNvSpPr>
            <a:spLocks noGrp="1"/>
          </p:cNvSpPr>
          <p:nvPr>
            <p:ph idx="1"/>
          </p:nvPr>
        </p:nvSpPr>
        <p:spPr>
          <a:xfrm>
            <a:off x="612648" y="1178410"/>
            <a:ext cx="7965295" cy="5255007"/>
          </a:xfrm>
        </p:spPr>
        <p:txBody>
          <a:bodyPr/>
          <a:lstStyle/>
          <a:p>
            <a:r>
              <a:rPr lang="en-US" sz="1600" dirty="0"/>
              <a:t>Product page, Armor brand cotton seed: </a:t>
            </a:r>
            <a:r>
              <a:rPr lang="en-US" sz="1600" dirty="0">
                <a:hlinkClick r:id="rId2"/>
              </a:rPr>
              <a:t>https://armorseed.com/seeds/cotton</a:t>
            </a:r>
            <a:r>
              <a:rPr lang="en-US" sz="1600" dirty="0"/>
              <a:t>  </a:t>
            </a:r>
          </a:p>
          <a:p>
            <a:r>
              <a:rPr lang="en-US" sz="1600" dirty="0" err="1"/>
              <a:t>Bollgard</a:t>
            </a:r>
            <a:r>
              <a:rPr lang="en-US" sz="1600" dirty="0"/>
              <a:t> 3 trait: </a:t>
            </a:r>
            <a:r>
              <a:rPr lang="en-US" sz="1600" dirty="0">
                <a:hlinkClick r:id="rId3"/>
              </a:rPr>
              <a:t>https://traits.bayer.com/cotton/Pages/Bollgard-3-XtendFlex.aspx</a:t>
            </a:r>
            <a:r>
              <a:rPr lang="en-US" sz="1600" dirty="0"/>
              <a:t> </a:t>
            </a:r>
          </a:p>
          <a:p>
            <a:r>
              <a:rPr lang="en-US" sz="1600" dirty="0" err="1"/>
              <a:t>Bollgard</a:t>
            </a:r>
            <a:r>
              <a:rPr lang="en-US" sz="1600" dirty="0"/>
              <a:t> II trait: </a:t>
            </a:r>
            <a:r>
              <a:rPr lang="en-US" sz="1600" dirty="0">
                <a:hlinkClick r:id="rId4"/>
              </a:rPr>
              <a:t>https://traits.bayer.com/cotton/Pages/Bollgard-2-XtendFlex.aspx</a:t>
            </a:r>
            <a:r>
              <a:rPr lang="en-US" sz="1600" dirty="0"/>
              <a:t> </a:t>
            </a:r>
          </a:p>
          <a:p>
            <a:endParaRPr lang="en-US" sz="1600" dirty="0"/>
          </a:p>
          <a:p>
            <a:pPr marL="0" indent="0">
              <a:buNone/>
            </a:pPr>
            <a:endParaRPr lang="en-US" sz="1600"/>
          </a:p>
          <a:p>
            <a:pPr marL="0" indent="0">
              <a:buNone/>
            </a:pPr>
            <a:r>
              <a:rPr lang="en-US" sz="1600"/>
              <a:t>Social </a:t>
            </a:r>
            <a:r>
              <a:rPr lang="en-US" sz="1600" dirty="0"/>
              <a:t>Channel: Facebook or Twitter</a:t>
            </a:r>
          </a:p>
          <a:p>
            <a:pPr lvl="1"/>
            <a:r>
              <a:rPr lang="en-US" sz="1600" dirty="0"/>
              <a:t>If you farm cotton, you know the value of the latest weed- and worm-control technologies, plus genetics that protect fiber quality and guard against diseases. Contact us to help determine which seed system is right for you. </a:t>
            </a:r>
          </a:p>
          <a:p>
            <a:pPr lvl="1"/>
            <a:r>
              <a:rPr lang="en-US" sz="1600" dirty="0"/>
              <a:t>Link to: [Insert retailer website here]</a:t>
            </a:r>
          </a:p>
          <a:p>
            <a:endParaRPr lang="en-US" sz="1600" dirty="0"/>
          </a:p>
        </p:txBody>
      </p:sp>
    </p:spTree>
    <p:extLst>
      <p:ext uri="{BB962C8B-B14F-4D97-AF65-F5344CB8AC3E}">
        <p14:creationId xmlns:p14="http://schemas.microsoft.com/office/powerpoint/2010/main" val="3520920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AD571-8A50-C34A-A43B-10150AAF12BB}"/>
              </a:ext>
            </a:extLst>
          </p:cNvPr>
          <p:cNvSpPr>
            <a:spLocks noGrp="1"/>
          </p:cNvSpPr>
          <p:nvPr>
            <p:ph type="title"/>
          </p:nvPr>
        </p:nvSpPr>
        <p:spPr/>
        <p:txBody>
          <a:bodyPr/>
          <a:lstStyle/>
          <a:p>
            <a:r>
              <a:rPr lang="en-US" dirty="0"/>
              <a:t>Email Images</a:t>
            </a:r>
            <a:endParaRPr lang="en-US" baseline="30000" dirty="0"/>
          </a:p>
        </p:txBody>
      </p:sp>
      <p:pic>
        <p:nvPicPr>
          <p:cNvPr id="1026" name="Picture 2">
            <a:extLst>
              <a:ext uri="{FF2B5EF4-FFF2-40B4-BE49-F238E27FC236}">
                <a16:creationId xmlns:a16="http://schemas.microsoft.com/office/drawing/2014/main" id="{04EC5E67-B556-4EF7-8434-BFD7A78800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1232447"/>
            <a:ext cx="6240935" cy="28279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sign hanging from a pole&#10;&#10;Description automatically generated">
            <a:extLst>
              <a:ext uri="{FF2B5EF4-FFF2-40B4-BE49-F238E27FC236}">
                <a16:creationId xmlns:a16="http://schemas.microsoft.com/office/drawing/2014/main" id="{3DFEFC40-8C44-4176-B179-A26A4975089C}"/>
              </a:ext>
            </a:extLst>
          </p:cNvPr>
          <p:cNvPicPr>
            <a:picLocks noChangeAspect="1"/>
          </p:cNvPicPr>
          <p:nvPr/>
        </p:nvPicPr>
        <p:blipFill>
          <a:blip r:embed="rId3"/>
          <a:stretch>
            <a:fillRect/>
          </a:stretch>
        </p:blipFill>
        <p:spPr>
          <a:xfrm>
            <a:off x="6789285" y="3272681"/>
            <a:ext cx="1883001" cy="2827924"/>
          </a:xfrm>
          <a:prstGeom prst="rect">
            <a:avLst/>
          </a:prstGeom>
        </p:spPr>
      </p:pic>
    </p:spTree>
    <p:extLst>
      <p:ext uri="{BB962C8B-B14F-4D97-AF65-F5344CB8AC3E}">
        <p14:creationId xmlns:p14="http://schemas.microsoft.com/office/powerpoint/2010/main" val="3059371039"/>
      </p:ext>
    </p:extLst>
  </p:cSld>
  <p:clrMapOvr>
    <a:masterClrMapping/>
  </p:clrMapOvr>
</p:sld>
</file>

<file path=ppt/theme/theme1.xml><?xml version="1.0" encoding="utf-8"?>
<a:theme xmlns:a="http://schemas.openxmlformats.org/drawingml/2006/main" name="Office Theme">
  <a:themeElements>
    <a:clrScheme name="Custom 3">
      <a:dk1>
        <a:srgbClr val="333333"/>
      </a:dk1>
      <a:lt1>
        <a:srgbClr val="58595B"/>
      </a:lt1>
      <a:dk2>
        <a:srgbClr val="39393A"/>
      </a:dk2>
      <a:lt2>
        <a:srgbClr val="FFFFFF"/>
      </a:lt2>
      <a:accent1>
        <a:srgbClr val="768347"/>
      </a:accent1>
      <a:accent2>
        <a:srgbClr val="ACB66A"/>
      </a:accent2>
      <a:accent3>
        <a:srgbClr val="9D512C"/>
      </a:accent3>
      <a:accent4>
        <a:srgbClr val="83979D"/>
      </a:accent4>
      <a:accent5>
        <a:srgbClr val="ADCCD8"/>
      </a:accent5>
      <a:accent6>
        <a:srgbClr val="C3AE81"/>
      </a:accent6>
      <a:hlink>
        <a:srgbClr val="67AABF"/>
      </a:hlink>
      <a:folHlink>
        <a:srgbClr val="B1B5AB"/>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a:bodyPr>
      <a:lstStyle>
        <a:defPPr algn="l">
          <a:defRPr sz="1000" dirty="0" smtClean="0">
            <a:solidFill>
              <a:srgbClr val="FFFFFF"/>
            </a:solidFill>
            <a:latin typeface="Corbel"/>
            <a:cs typeface="Corbel"/>
          </a:defRPr>
        </a:defPPr>
      </a:lstStyle>
    </a:txDef>
  </a:objectDefaults>
  <a:extraClrSchemeLst/>
  <a:extLst>
    <a:ext uri="{05A4C25C-085E-4340-85A3-A5531E510DB2}">
      <thm15:themeFamily xmlns:thm15="http://schemas.microsoft.com/office/thememl/2012/main" name="Presentation2" id="{F9CA0034-17DE-3F46-914D-1674F7C1F1A4}" vid="{B2983C28-5D9B-4C46-8EF7-A5EE864682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4F83CB8E4E1B048A0C26F9F8C78AE7F" ma:contentTypeVersion="11" ma:contentTypeDescription="Create a new document." ma:contentTypeScope="" ma:versionID="9d971f4c54f3cd6aa4a7e9c3c2c49099">
  <xsd:schema xmlns:xsd="http://www.w3.org/2001/XMLSchema" xmlns:xs="http://www.w3.org/2001/XMLSchema" xmlns:p="http://schemas.microsoft.com/office/2006/metadata/properties" xmlns:ns2="c2247ec2-b0a0-4e74-8f99-32733fbe2a1f" xmlns:ns3="6da129d1-06eb-4654-9ddd-8aa58c5051c0" targetNamespace="http://schemas.microsoft.com/office/2006/metadata/properties" ma:root="true" ma:fieldsID="bc51cc6123b2c01075497c25d417d4bc" ns2:_="" ns3:_="">
    <xsd:import namespace="c2247ec2-b0a0-4e74-8f99-32733fbe2a1f"/>
    <xsd:import namespace="6da129d1-06eb-4654-9ddd-8aa58c5051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247ec2-b0a0-4e74-8f99-32733fbe2a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da129d1-06eb-4654-9ddd-8aa58c5051c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C888CF-D739-45A3-A880-52BC8F35ADA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03307B8-B87F-4B7A-A5A1-462E3903CFD6}"/>
</file>

<file path=customXml/itemProps3.xml><?xml version="1.0" encoding="utf-8"?>
<ds:datastoreItem xmlns:ds="http://schemas.openxmlformats.org/officeDocument/2006/customXml" ds:itemID="{7E7DF654-EC84-4A06-B0D6-A34D1138C8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TotalTime>
  <Words>466</Words>
  <Application>Microsoft Office PowerPoint</Application>
  <PresentationFormat>On-screen Show (4:3)</PresentationFormat>
  <Paragraphs>28</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Corbel</vt:lpstr>
      <vt:lpstr>Office Theme</vt:lpstr>
      <vt:lpstr>Armor Cotton Seed </vt:lpstr>
      <vt:lpstr>Topic: Armor Cotton Seed </vt:lpstr>
      <vt:lpstr>Topic: Additional Resources</vt:lpstr>
      <vt:lpstr>Email Images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MasterLock® Adjuvant</dc:title>
  <dc:creator>Weller, Erin</dc:creator>
  <cp:lastModifiedBy>Forsberg, Kathleen</cp:lastModifiedBy>
  <cp:revision>7</cp:revision>
  <cp:lastPrinted>2019-05-08T16:42:27Z</cp:lastPrinted>
  <dcterms:created xsi:type="dcterms:W3CDTF">2019-05-01T17:34:39Z</dcterms:created>
  <dcterms:modified xsi:type="dcterms:W3CDTF">2020-08-07T13:18:41Z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0x010100C4F83CB8E4E1B048A0C26F9F8C78AE7F</vt:lpwstr>
  </property>
</Properties>
</file>